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0" r:id="rId4"/>
  </p:sldMasterIdLst>
  <p:notesMasterIdLst>
    <p:notesMasterId r:id="rId22"/>
  </p:notesMasterIdLst>
  <p:handoutMasterIdLst>
    <p:handoutMasterId r:id="rId23"/>
  </p:handoutMasterIdLst>
  <p:sldIdLst>
    <p:sldId id="639" r:id="rId5"/>
    <p:sldId id="648" r:id="rId6"/>
    <p:sldId id="649" r:id="rId7"/>
    <p:sldId id="650" r:id="rId8"/>
    <p:sldId id="539" r:id="rId9"/>
    <p:sldId id="583" r:id="rId10"/>
    <p:sldId id="628" r:id="rId11"/>
    <p:sldId id="613" r:id="rId12"/>
    <p:sldId id="654" r:id="rId13"/>
    <p:sldId id="449" r:id="rId14"/>
    <p:sldId id="652" r:id="rId15"/>
    <p:sldId id="653" r:id="rId16"/>
    <p:sldId id="644" r:id="rId17"/>
    <p:sldId id="640" r:id="rId18"/>
    <p:sldId id="642" r:id="rId19"/>
    <p:sldId id="641" r:id="rId20"/>
    <p:sldId id="646" r:id="rId21"/>
  </p:sldIdLst>
  <p:sldSz cx="12192000" cy="6858000"/>
  <p:notesSz cx="6858000" cy="9144000"/>
  <p:defaultTextStyle>
    <a:defPPr>
      <a:defRPr lang="en-US"/>
    </a:defPPr>
    <a:lvl1pPr marL="0" algn="l" defTabSz="457189" rtl="0" eaLnBrk="1" latinLnBrk="0" hangingPunct="1">
      <a:defRPr sz="1900" kern="1200">
        <a:solidFill>
          <a:schemeClr val="tx1"/>
        </a:solidFill>
        <a:latin typeface="+mn-lt"/>
        <a:ea typeface="+mn-ea"/>
        <a:cs typeface="+mn-cs"/>
      </a:defRPr>
    </a:lvl1pPr>
    <a:lvl2pPr marL="457189" algn="l" defTabSz="457189" rtl="0" eaLnBrk="1" latinLnBrk="0" hangingPunct="1">
      <a:defRPr sz="1900" kern="1200">
        <a:solidFill>
          <a:schemeClr val="tx1"/>
        </a:solidFill>
        <a:latin typeface="+mn-lt"/>
        <a:ea typeface="+mn-ea"/>
        <a:cs typeface="+mn-cs"/>
      </a:defRPr>
    </a:lvl2pPr>
    <a:lvl3pPr marL="914377" algn="l" defTabSz="457189" rtl="0" eaLnBrk="1" latinLnBrk="0" hangingPunct="1">
      <a:defRPr sz="1900" kern="1200">
        <a:solidFill>
          <a:schemeClr val="tx1"/>
        </a:solidFill>
        <a:latin typeface="+mn-lt"/>
        <a:ea typeface="+mn-ea"/>
        <a:cs typeface="+mn-cs"/>
      </a:defRPr>
    </a:lvl3pPr>
    <a:lvl4pPr marL="1371566" algn="l" defTabSz="457189" rtl="0" eaLnBrk="1" latinLnBrk="0" hangingPunct="1">
      <a:defRPr sz="1900" kern="1200">
        <a:solidFill>
          <a:schemeClr val="tx1"/>
        </a:solidFill>
        <a:latin typeface="+mn-lt"/>
        <a:ea typeface="+mn-ea"/>
        <a:cs typeface="+mn-cs"/>
      </a:defRPr>
    </a:lvl4pPr>
    <a:lvl5pPr marL="1828754" algn="l" defTabSz="457189" rtl="0" eaLnBrk="1" latinLnBrk="0" hangingPunct="1">
      <a:defRPr sz="1900" kern="1200">
        <a:solidFill>
          <a:schemeClr val="tx1"/>
        </a:solidFill>
        <a:latin typeface="+mn-lt"/>
        <a:ea typeface="+mn-ea"/>
        <a:cs typeface="+mn-cs"/>
      </a:defRPr>
    </a:lvl5pPr>
    <a:lvl6pPr marL="2285943" algn="l" defTabSz="457189" rtl="0" eaLnBrk="1" latinLnBrk="0" hangingPunct="1">
      <a:defRPr sz="1900" kern="1200">
        <a:solidFill>
          <a:schemeClr val="tx1"/>
        </a:solidFill>
        <a:latin typeface="+mn-lt"/>
        <a:ea typeface="+mn-ea"/>
        <a:cs typeface="+mn-cs"/>
      </a:defRPr>
    </a:lvl6pPr>
    <a:lvl7pPr marL="2743131" algn="l" defTabSz="457189" rtl="0" eaLnBrk="1" latinLnBrk="0" hangingPunct="1">
      <a:defRPr sz="1900" kern="1200">
        <a:solidFill>
          <a:schemeClr val="tx1"/>
        </a:solidFill>
        <a:latin typeface="+mn-lt"/>
        <a:ea typeface="+mn-ea"/>
        <a:cs typeface="+mn-cs"/>
      </a:defRPr>
    </a:lvl7pPr>
    <a:lvl8pPr marL="3200320" algn="l" defTabSz="457189" rtl="0" eaLnBrk="1" latinLnBrk="0" hangingPunct="1">
      <a:defRPr sz="1900" kern="1200">
        <a:solidFill>
          <a:schemeClr val="tx1"/>
        </a:solidFill>
        <a:latin typeface="+mn-lt"/>
        <a:ea typeface="+mn-ea"/>
        <a:cs typeface="+mn-cs"/>
      </a:defRPr>
    </a:lvl8pPr>
    <a:lvl9pPr marL="3657509" algn="l" defTabSz="457189"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6599" userDrawn="1">
          <p15:clr>
            <a:srgbClr val="A4A3A4"/>
          </p15:clr>
        </p15:guide>
        <p15:guide id="3" pos="5568" userDrawn="1">
          <p15:clr>
            <a:srgbClr val="A4A3A4"/>
          </p15:clr>
        </p15:guide>
        <p15:guide id="4" orient="horz" pos="4200" userDrawn="1">
          <p15:clr>
            <a:srgbClr val="A4A3A4"/>
          </p15:clr>
        </p15:guide>
        <p15:guide id="5" pos="6816" userDrawn="1">
          <p15:clr>
            <a:srgbClr val="A4A3A4"/>
          </p15:clr>
        </p15:guide>
        <p15:guide id="6" pos="384" userDrawn="1">
          <p15:clr>
            <a:srgbClr val="A4A3A4"/>
          </p15:clr>
        </p15:guide>
        <p15:guide id="7" pos="2184" userDrawn="1">
          <p15:clr>
            <a:srgbClr val="A4A3A4"/>
          </p15:clr>
        </p15:guide>
        <p15:guide id="8" pos="7296" userDrawn="1">
          <p15:clr>
            <a:srgbClr val="A4A3A4"/>
          </p15:clr>
        </p15:guide>
        <p15:guide id="9" pos="3096" userDrawn="1">
          <p15:clr>
            <a:srgbClr val="A4A3A4"/>
          </p15:clr>
        </p15:guide>
        <p15:guide id="10" orient="horz" pos="3264" userDrawn="1">
          <p15:clr>
            <a:srgbClr val="A4A3A4"/>
          </p15:clr>
        </p15:guide>
        <p15:guide id="11" pos="3888" userDrawn="1">
          <p15:clr>
            <a:srgbClr val="A4A3A4"/>
          </p15:clr>
        </p15:guide>
        <p15:guide id="12" pos="7590">
          <p15:clr>
            <a:srgbClr val="A4A3A4"/>
          </p15:clr>
        </p15:guide>
        <p15:guide id="13" orient="horz" pos="408"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vectranetworks.com" initials="s" lastIdx="5" clrIdx="0">
    <p:extLst/>
  </p:cmAuthor>
  <p:cmAuthor id="2" name="Hitesh Sheth" initials="" lastIdx="3" clrIdx="1"/>
  <p:cmAuthor id="3" name="Mike Banic" initials="MB" lastIdx="1" clrIdx="2">
    <p:extLst/>
  </p:cmAuthor>
  <p:cmAuthor id="4" name="hshohet" initials="h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00"/>
    <a:srgbClr val="D1E5EB"/>
    <a:srgbClr val="007399"/>
    <a:srgbClr val="AFE6FF"/>
    <a:srgbClr val="CDF3FF"/>
    <a:srgbClr val="CCECFF"/>
    <a:srgbClr val="73777A"/>
    <a:srgbClr val="DA3400"/>
    <a:srgbClr val="A42700"/>
    <a:srgbClr val="D2A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389" autoAdjust="0"/>
    <p:restoredTop sz="95250" autoAdjust="0"/>
  </p:normalViewPr>
  <p:slideViewPr>
    <p:cSldViewPr snapToGrid="0">
      <p:cViewPr varScale="1">
        <p:scale>
          <a:sx n="72" d="100"/>
          <a:sy n="72" d="100"/>
        </p:scale>
        <p:origin x="276" y="78"/>
      </p:cViewPr>
      <p:guideLst>
        <p:guide orient="horz" pos="2160"/>
        <p:guide pos="6599"/>
        <p:guide pos="5568"/>
        <p:guide orient="horz" pos="4200"/>
        <p:guide pos="6816"/>
        <p:guide pos="384"/>
        <p:guide pos="2184"/>
        <p:guide pos="7296"/>
        <p:guide pos="3096"/>
        <p:guide orient="horz" pos="3264"/>
        <p:guide pos="3888"/>
        <p:guide pos="7590"/>
        <p:guide orient="horz" pos="408"/>
      </p:guideLst>
    </p:cSldViewPr>
  </p:slideViewPr>
  <p:outlineViewPr>
    <p:cViewPr>
      <p:scale>
        <a:sx n="33" d="100"/>
        <a:sy n="33" d="100"/>
      </p:scale>
      <p:origin x="0" y="-23416"/>
    </p:cViewPr>
  </p:outlineViewPr>
  <p:notesTextViewPr>
    <p:cViewPr>
      <p:scale>
        <a:sx n="100" d="100"/>
        <a:sy n="100" d="100"/>
      </p:scale>
      <p:origin x="0" y="0"/>
    </p:cViewPr>
  </p:notesTextViewPr>
  <p:sorterViewPr>
    <p:cViewPr varScale="1">
      <p:scale>
        <a:sx n="100" d="100"/>
        <a:sy n="100" d="100"/>
      </p:scale>
      <p:origin x="0" y="-1224"/>
    </p:cViewPr>
  </p:sorterViewPr>
  <p:notesViewPr>
    <p:cSldViewPr snapToGrid="0" showGuides="1">
      <p:cViewPr varScale="1">
        <p:scale>
          <a:sx n="117" d="100"/>
          <a:sy n="117" d="100"/>
        </p:scale>
        <p:origin x="-4944" y="-120"/>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kos Bodis" userId="d0cc3641-d19b-465a-960e-b24065796acf" providerId="ADAL" clId="{25BBA5B6-1B08-4F73-9AF0-6DF7228365AD}"/>
    <pc:docChg chg="undo redo custSel addSld delSld modSld sldOrd">
      <pc:chgData name="Akos Bodis" userId="d0cc3641-d19b-465a-960e-b24065796acf" providerId="ADAL" clId="{25BBA5B6-1B08-4F73-9AF0-6DF7228365AD}" dt="2018-04-04T20:50:12.361" v="9590" actId="1076"/>
      <pc:docMkLst>
        <pc:docMk/>
      </pc:docMkLst>
      <pc:sldChg chg="modTransition">
        <pc:chgData name="Akos Bodis" userId="d0cc3641-d19b-465a-960e-b24065796acf" providerId="ADAL" clId="{25BBA5B6-1B08-4F73-9AF0-6DF7228365AD}" dt="2018-03-28T11:59:10.859" v="9147" actId="1076"/>
        <pc:sldMkLst>
          <pc:docMk/>
          <pc:sldMk cId="1608428523" sldId="438"/>
        </pc:sldMkLst>
      </pc:sldChg>
      <pc:sldChg chg="modSp modTransition">
        <pc:chgData name="Akos Bodis" userId="d0cc3641-d19b-465a-960e-b24065796acf" providerId="ADAL" clId="{25BBA5B6-1B08-4F73-9AF0-6DF7228365AD}" dt="2018-04-04T20:32:19.086" v="9232" actId="20577"/>
        <pc:sldMkLst>
          <pc:docMk/>
          <pc:sldMk cId="1091390403" sldId="440"/>
        </pc:sldMkLst>
        <pc:spChg chg="mod">
          <ac:chgData name="Akos Bodis" userId="d0cc3641-d19b-465a-960e-b24065796acf" providerId="ADAL" clId="{25BBA5B6-1B08-4F73-9AF0-6DF7228365AD}" dt="2018-04-04T20:32:19.086" v="9232" actId="20577"/>
          <ac:spMkLst>
            <pc:docMk/>
            <pc:sldMk cId="1091390403" sldId="440"/>
            <ac:spMk id="7" creationId="{00000000-0000-0000-0000-000000000000}"/>
          </ac:spMkLst>
        </pc:spChg>
      </pc:sldChg>
      <pc:sldChg chg="addSp delSp modSp ord modTransition delAnim modAnim">
        <pc:chgData name="Akos Bodis" userId="d0cc3641-d19b-465a-960e-b24065796acf" providerId="ADAL" clId="{25BBA5B6-1B08-4F73-9AF0-6DF7228365AD}" dt="2018-03-28T12:01:06.806" v="9166" actId="1076"/>
        <pc:sldMkLst>
          <pc:docMk/>
          <pc:sldMk cId="272309524" sldId="539"/>
        </pc:sldMkLst>
        <pc:spChg chg="mod">
          <ac:chgData name="Akos Bodis" userId="d0cc3641-d19b-465a-960e-b24065796acf" providerId="ADAL" clId="{25BBA5B6-1B08-4F73-9AF0-6DF7228365AD}" dt="2018-03-28T11:43:41.960" v="9077" actId="1076"/>
          <ac:spMkLst>
            <pc:docMk/>
            <pc:sldMk cId="272309524" sldId="539"/>
            <ac:spMk id="6" creationId="{00000000-0000-0000-0000-000000000000}"/>
          </ac:spMkLst>
        </pc:spChg>
        <pc:spChg chg="mod">
          <ac:chgData name="Akos Bodis" userId="d0cc3641-d19b-465a-960e-b24065796acf" providerId="ADAL" clId="{25BBA5B6-1B08-4F73-9AF0-6DF7228365AD}" dt="2018-03-28T11:59:53.439" v="9164" actId="20577"/>
          <ac:spMkLst>
            <pc:docMk/>
            <pc:sldMk cId="272309524" sldId="539"/>
            <ac:spMk id="9" creationId="{00000000-0000-0000-0000-000000000000}"/>
          </ac:spMkLst>
        </pc:spChg>
        <pc:spChg chg="del">
          <ac:chgData name="Akos Bodis" userId="d0cc3641-d19b-465a-960e-b24065796acf" providerId="ADAL" clId="{25BBA5B6-1B08-4F73-9AF0-6DF7228365AD}" dt="2018-03-26T07:13:57.094" v="4365" actId="478"/>
          <ac:spMkLst>
            <pc:docMk/>
            <pc:sldMk cId="272309524" sldId="539"/>
            <ac:spMk id="12" creationId="{00000000-0000-0000-0000-000000000000}"/>
          </ac:spMkLst>
        </pc:spChg>
        <pc:spChg chg="add del mod">
          <ac:chgData name="Akos Bodis" userId="d0cc3641-d19b-465a-960e-b24065796acf" providerId="ADAL" clId="{25BBA5B6-1B08-4F73-9AF0-6DF7228365AD}" dt="2018-03-28T11:43:41.960" v="9077" actId="1076"/>
          <ac:spMkLst>
            <pc:docMk/>
            <pc:sldMk cId="272309524" sldId="539"/>
            <ac:spMk id="13" creationId="{00000000-0000-0000-0000-000000000000}"/>
          </ac:spMkLst>
        </pc:spChg>
        <pc:spChg chg="mod">
          <ac:chgData name="Akos Bodis" userId="d0cc3641-d19b-465a-960e-b24065796acf" providerId="ADAL" clId="{25BBA5B6-1B08-4F73-9AF0-6DF7228365AD}" dt="2018-03-28T11:43:41.960" v="9077" actId="1076"/>
          <ac:spMkLst>
            <pc:docMk/>
            <pc:sldMk cId="272309524" sldId="539"/>
            <ac:spMk id="22" creationId="{C3E1DD12-180C-4324-8319-A7D67BC548AD}"/>
          </ac:spMkLst>
        </pc:spChg>
        <pc:spChg chg="mod">
          <ac:chgData name="Akos Bodis" userId="d0cc3641-d19b-465a-960e-b24065796acf" providerId="ADAL" clId="{25BBA5B6-1B08-4F73-9AF0-6DF7228365AD}" dt="2018-03-28T11:43:41.960" v="9077" actId="1076"/>
          <ac:spMkLst>
            <pc:docMk/>
            <pc:sldMk cId="272309524" sldId="539"/>
            <ac:spMk id="27" creationId="{00000000-0000-0000-0000-000000000000}"/>
          </ac:spMkLst>
        </pc:spChg>
        <pc:spChg chg="mod">
          <ac:chgData name="Akos Bodis" userId="d0cc3641-d19b-465a-960e-b24065796acf" providerId="ADAL" clId="{25BBA5B6-1B08-4F73-9AF0-6DF7228365AD}" dt="2018-03-28T11:43:41.960" v="9077" actId="1076"/>
          <ac:spMkLst>
            <pc:docMk/>
            <pc:sldMk cId="272309524" sldId="539"/>
            <ac:spMk id="28" creationId="{00000000-0000-0000-0000-000000000000}"/>
          </ac:spMkLst>
        </pc:spChg>
        <pc:spChg chg="mod">
          <ac:chgData name="Akos Bodis" userId="d0cc3641-d19b-465a-960e-b24065796acf" providerId="ADAL" clId="{25BBA5B6-1B08-4F73-9AF0-6DF7228365AD}" dt="2018-03-28T11:53:50.709" v="9138" actId="20577"/>
          <ac:spMkLst>
            <pc:docMk/>
            <pc:sldMk cId="272309524" sldId="539"/>
            <ac:spMk id="30" creationId="{00000000-0000-0000-0000-000000000000}"/>
          </ac:spMkLst>
        </pc:spChg>
        <pc:spChg chg="mod">
          <ac:chgData name="Akos Bodis" userId="d0cc3641-d19b-465a-960e-b24065796acf" providerId="ADAL" clId="{25BBA5B6-1B08-4F73-9AF0-6DF7228365AD}" dt="2018-03-28T11:43:41.960" v="9077" actId="1076"/>
          <ac:spMkLst>
            <pc:docMk/>
            <pc:sldMk cId="272309524" sldId="539"/>
            <ac:spMk id="32" creationId="{00000000-0000-0000-0000-000000000000}"/>
          </ac:spMkLst>
        </pc:spChg>
        <pc:spChg chg="mod">
          <ac:chgData name="Akos Bodis" userId="d0cc3641-d19b-465a-960e-b24065796acf" providerId="ADAL" clId="{25BBA5B6-1B08-4F73-9AF0-6DF7228365AD}" dt="2018-03-28T11:43:41.960" v="9077" actId="1076"/>
          <ac:spMkLst>
            <pc:docMk/>
            <pc:sldMk cId="272309524" sldId="539"/>
            <ac:spMk id="33" creationId="{00000000-0000-0000-0000-000000000000}"/>
          </ac:spMkLst>
        </pc:spChg>
        <pc:spChg chg="mod">
          <ac:chgData name="Akos Bodis" userId="d0cc3641-d19b-465a-960e-b24065796acf" providerId="ADAL" clId="{25BBA5B6-1B08-4F73-9AF0-6DF7228365AD}" dt="2018-03-28T11:59:45.572" v="9149" actId="20577"/>
          <ac:spMkLst>
            <pc:docMk/>
            <pc:sldMk cId="272309524" sldId="539"/>
            <ac:spMk id="36" creationId="{00000000-0000-0000-0000-000000000000}"/>
          </ac:spMkLst>
        </pc:spChg>
        <pc:spChg chg="mod">
          <ac:chgData name="Akos Bodis" userId="d0cc3641-d19b-465a-960e-b24065796acf" providerId="ADAL" clId="{25BBA5B6-1B08-4F73-9AF0-6DF7228365AD}" dt="2018-03-28T11:43:41.960" v="9077" actId="1076"/>
          <ac:spMkLst>
            <pc:docMk/>
            <pc:sldMk cId="272309524" sldId="539"/>
            <ac:spMk id="37" creationId="{00000000-0000-0000-0000-000000000000}"/>
          </ac:spMkLst>
        </pc:spChg>
        <pc:spChg chg="mod">
          <ac:chgData name="Akos Bodis" userId="d0cc3641-d19b-465a-960e-b24065796acf" providerId="ADAL" clId="{25BBA5B6-1B08-4F73-9AF0-6DF7228365AD}" dt="2018-03-28T11:43:41.960" v="9077" actId="1076"/>
          <ac:spMkLst>
            <pc:docMk/>
            <pc:sldMk cId="272309524" sldId="539"/>
            <ac:spMk id="38" creationId="{00000000-0000-0000-0000-000000000000}"/>
          </ac:spMkLst>
        </pc:spChg>
        <pc:spChg chg="del mod">
          <ac:chgData name="Akos Bodis" userId="d0cc3641-d19b-465a-960e-b24065796acf" providerId="ADAL" clId="{25BBA5B6-1B08-4F73-9AF0-6DF7228365AD}" dt="2018-03-26T07:24:40.883" v="4765" actId="478"/>
          <ac:spMkLst>
            <pc:docMk/>
            <pc:sldMk cId="272309524" sldId="539"/>
            <ac:spMk id="39" creationId="{00000000-0000-0000-0000-000000000000}"/>
          </ac:spMkLst>
        </pc:spChg>
        <pc:spChg chg="mod">
          <ac:chgData name="Akos Bodis" userId="d0cc3641-d19b-465a-960e-b24065796acf" providerId="ADAL" clId="{25BBA5B6-1B08-4F73-9AF0-6DF7228365AD}" dt="2018-03-26T07:21:01.488" v="4542" actId="20577"/>
          <ac:spMkLst>
            <pc:docMk/>
            <pc:sldMk cId="272309524" sldId="539"/>
            <ac:spMk id="43" creationId="{00000000-0000-0000-0000-000000000000}"/>
          </ac:spMkLst>
        </pc:spChg>
        <pc:spChg chg="mod">
          <ac:chgData name="Akos Bodis" userId="d0cc3641-d19b-465a-960e-b24065796acf" providerId="ADAL" clId="{25BBA5B6-1B08-4F73-9AF0-6DF7228365AD}" dt="2018-03-28T11:43:41.960" v="9077" actId="1076"/>
          <ac:spMkLst>
            <pc:docMk/>
            <pc:sldMk cId="272309524" sldId="539"/>
            <ac:spMk id="44" creationId="{00000000-0000-0000-0000-000000000000}"/>
          </ac:spMkLst>
        </pc:spChg>
        <pc:spChg chg="mod">
          <ac:chgData name="Akos Bodis" userId="d0cc3641-d19b-465a-960e-b24065796acf" providerId="ADAL" clId="{25BBA5B6-1B08-4F73-9AF0-6DF7228365AD}" dt="2018-03-28T11:43:41.960" v="9077" actId="1076"/>
          <ac:spMkLst>
            <pc:docMk/>
            <pc:sldMk cId="272309524" sldId="539"/>
            <ac:spMk id="45" creationId="{00000000-0000-0000-0000-000000000000}"/>
          </ac:spMkLst>
        </pc:spChg>
        <pc:spChg chg="del">
          <ac:chgData name="Akos Bodis" userId="d0cc3641-d19b-465a-960e-b24065796acf" providerId="ADAL" clId="{25BBA5B6-1B08-4F73-9AF0-6DF7228365AD}" dt="2018-03-26T07:13:57.094" v="4365" actId="478"/>
          <ac:spMkLst>
            <pc:docMk/>
            <pc:sldMk cId="272309524" sldId="539"/>
            <ac:spMk id="46" creationId="{00000000-0000-0000-0000-000000000000}"/>
          </ac:spMkLst>
        </pc:spChg>
        <pc:spChg chg="del">
          <ac:chgData name="Akos Bodis" userId="d0cc3641-d19b-465a-960e-b24065796acf" providerId="ADAL" clId="{25BBA5B6-1B08-4F73-9AF0-6DF7228365AD}" dt="2018-03-26T07:13:57.094" v="4365" actId="478"/>
          <ac:spMkLst>
            <pc:docMk/>
            <pc:sldMk cId="272309524" sldId="539"/>
            <ac:spMk id="47" creationId="{00000000-0000-0000-0000-000000000000}"/>
          </ac:spMkLst>
        </pc:spChg>
        <pc:spChg chg="del">
          <ac:chgData name="Akos Bodis" userId="d0cc3641-d19b-465a-960e-b24065796acf" providerId="ADAL" clId="{25BBA5B6-1B08-4F73-9AF0-6DF7228365AD}" dt="2018-03-26T07:13:57.094" v="4365" actId="478"/>
          <ac:spMkLst>
            <pc:docMk/>
            <pc:sldMk cId="272309524" sldId="539"/>
            <ac:spMk id="48" creationId="{00000000-0000-0000-0000-000000000000}"/>
          </ac:spMkLst>
        </pc:spChg>
        <pc:spChg chg="mod">
          <ac:chgData name="Akos Bodis" userId="d0cc3641-d19b-465a-960e-b24065796acf" providerId="ADAL" clId="{25BBA5B6-1B08-4F73-9AF0-6DF7228365AD}" dt="2018-03-28T11:43:41.960" v="9077" actId="1076"/>
          <ac:spMkLst>
            <pc:docMk/>
            <pc:sldMk cId="272309524" sldId="539"/>
            <ac:spMk id="50" creationId="{00000000-0000-0000-0000-000000000000}"/>
          </ac:spMkLst>
        </pc:spChg>
        <pc:grpChg chg="mod">
          <ac:chgData name="Akos Bodis" userId="d0cc3641-d19b-465a-960e-b24065796acf" providerId="ADAL" clId="{25BBA5B6-1B08-4F73-9AF0-6DF7228365AD}" dt="2018-03-28T11:43:41.960" v="9077" actId="1076"/>
          <ac:grpSpMkLst>
            <pc:docMk/>
            <pc:sldMk cId="272309524" sldId="539"/>
            <ac:grpSpMk id="11" creationId="{00000000-0000-0000-0000-000000000000}"/>
          </ac:grpSpMkLst>
        </pc:grpChg>
        <pc:grpChg chg="mod">
          <ac:chgData name="Akos Bodis" userId="d0cc3641-d19b-465a-960e-b24065796acf" providerId="ADAL" clId="{25BBA5B6-1B08-4F73-9AF0-6DF7228365AD}" dt="2018-03-28T11:43:41.960" v="9077" actId="1076"/>
          <ac:grpSpMkLst>
            <pc:docMk/>
            <pc:sldMk cId="272309524" sldId="539"/>
            <ac:grpSpMk id="51" creationId="{00000000-0000-0000-0000-000000000000}"/>
          </ac:grpSpMkLst>
        </pc:grpChg>
      </pc:sldChg>
      <pc:sldChg chg="modSp ord modTransition modAnim">
        <pc:chgData name="Akos Bodis" userId="d0cc3641-d19b-465a-960e-b24065796acf" providerId="ADAL" clId="{25BBA5B6-1B08-4F73-9AF0-6DF7228365AD}" dt="2018-03-28T11:59:10.859" v="9147" actId="1076"/>
        <pc:sldMkLst>
          <pc:docMk/>
          <pc:sldMk cId="1024947652" sldId="540"/>
        </pc:sldMkLst>
        <pc:spChg chg="mod">
          <ac:chgData name="Akos Bodis" userId="d0cc3641-d19b-465a-960e-b24065796acf" providerId="ADAL" clId="{25BBA5B6-1B08-4F73-9AF0-6DF7228365AD}" dt="2018-03-28T11:02:22.542" v="5809" actId="20577"/>
          <ac:spMkLst>
            <pc:docMk/>
            <pc:sldMk cId="1024947652" sldId="540"/>
            <ac:spMk id="2" creationId="{00000000-0000-0000-0000-000000000000}"/>
          </ac:spMkLst>
        </pc:spChg>
        <pc:spChg chg="mod">
          <ac:chgData name="Akos Bodis" userId="d0cc3641-d19b-465a-960e-b24065796acf" providerId="ADAL" clId="{25BBA5B6-1B08-4F73-9AF0-6DF7228365AD}" dt="2018-03-28T11:09:21.610" v="5821" actId="20577"/>
          <ac:spMkLst>
            <pc:docMk/>
            <pc:sldMk cId="1024947652" sldId="540"/>
            <ac:spMk id="7" creationId="{00000000-0000-0000-0000-000000000000}"/>
          </ac:spMkLst>
        </pc:spChg>
        <pc:spChg chg="mod">
          <ac:chgData name="Akos Bodis" userId="d0cc3641-d19b-465a-960e-b24065796acf" providerId="ADAL" clId="{25BBA5B6-1B08-4F73-9AF0-6DF7228365AD}" dt="2018-03-28T11:10:41.975" v="5909" actId="1037"/>
          <ac:spMkLst>
            <pc:docMk/>
            <pc:sldMk cId="1024947652" sldId="540"/>
            <ac:spMk id="21" creationId="{00000000-0000-0000-0000-000000000000}"/>
          </ac:spMkLst>
        </pc:spChg>
        <pc:spChg chg="mod">
          <ac:chgData name="Akos Bodis" userId="d0cc3641-d19b-465a-960e-b24065796acf" providerId="ADAL" clId="{25BBA5B6-1B08-4F73-9AF0-6DF7228365AD}" dt="2018-03-28T11:14:43.772" v="6525" actId="404"/>
          <ac:spMkLst>
            <pc:docMk/>
            <pc:sldMk cId="1024947652" sldId="540"/>
            <ac:spMk id="41" creationId="{00000000-0000-0000-0000-000000000000}"/>
          </ac:spMkLst>
        </pc:spChg>
        <pc:spChg chg="mod">
          <ac:chgData name="Akos Bodis" userId="d0cc3641-d19b-465a-960e-b24065796acf" providerId="ADAL" clId="{25BBA5B6-1B08-4F73-9AF0-6DF7228365AD}" dt="2018-03-28T11:10:31.522" v="5907" actId="1076"/>
          <ac:spMkLst>
            <pc:docMk/>
            <pc:sldMk cId="1024947652" sldId="540"/>
            <ac:spMk id="42" creationId="{00000000-0000-0000-0000-000000000000}"/>
          </ac:spMkLst>
        </pc:spChg>
        <pc:spChg chg="mod">
          <ac:chgData name="Akos Bodis" userId="d0cc3641-d19b-465a-960e-b24065796acf" providerId="ADAL" clId="{25BBA5B6-1B08-4F73-9AF0-6DF7228365AD}" dt="2018-03-28T11:10:59.919" v="5951" actId="20577"/>
          <ac:spMkLst>
            <pc:docMk/>
            <pc:sldMk cId="1024947652" sldId="540"/>
            <ac:spMk id="51" creationId="{00000000-0000-0000-0000-000000000000}"/>
          </ac:spMkLst>
        </pc:spChg>
        <pc:spChg chg="mod">
          <ac:chgData name="Akos Bodis" userId="d0cc3641-d19b-465a-960e-b24065796acf" providerId="ADAL" clId="{25BBA5B6-1B08-4F73-9AF0-6DF7228365AD}" dt="2018-03-28T11:11:06.374" v="5968" actId="20577"/>
          <ac:spMkLst>
            <pc:docMk/>
            <pc:sldMk cId="1024947652" sldId="540"/>
            <ac:spMk id="52" creationId="{00000000-0000-0000-0000-000000000000}"/>
          </ac:spMkLst>
        </pc:spChg>
        <pc:spChg chg="mod">
          <ac:chgData name="Akos Bodis" userId="d0cc3641-d19b-465a-960e-b24065796acf" providerId="ADAL" clId="{25BBA5B6-1B08-4F73-9AF0-6DF7228365AD}" dt="2018-03-28T11:11:23.766" v="5980" actId="1076"/>
          <ac:spMkLst>
            <pc:docMk/>
            <pc:sldMk cId="1024947652" sldId="540"/>
            <ac:spMk id="53" creationId="{00000000-0000-0000-0000-000000000000}"/>
          </ac:spMkLst>
        </pc:spChg>
      </pc:sldChg>
      <pc:sldChg chg="addSp delSp modSp modTransition modAnim modNotes">
        <pc:chgData name="Akos Bodis" userId="d0cc3641-d19b-465a-960e-b24065796acf" providerId="ADAL" clId="{25BBA5B6-1B08-4F73-9AF0-6DF7228365AD}" dt="2018-04-04T20:49:18.770" v="9529" actId="1076"/>
        <pc:sldMkLst>
          <pc:docMk/>
          <pc:sldMk cId="805789933" sldId="557"/>
        </pc:sldMkLst>
        <pc:spChg chg="mod">
          <ac:chgData name="Akos Bodis" userId="d0cc3641-d19b-465a-960e-b24065796acf" providerId="ADAL" clId="{25BBA5B6-1B08-4F73-9AF0-6DF7228365AD}" dt="2018-04-04T20:42:32.240" v="9483" actId="164"/>
          <ac:spMkLst>
            <pc:docMk/>
            <pc:sldMk cId="805789933" sldId="557"/>
            <ac:spMk id="6" creationId="{00000000-0000-0000-0000-000000000000}"/>
          </ac:spMkLst>
        </pc:spChg>
        <pc:spChg chg="mod">
          <ac:chgData name="Akos Bodis" userId="d0cc3641-d19b-465a-960e-b24065796acf" providerId="ADAL" clId="{25BBA5B6-1B08-4F73-9AF0-6DF7228365AD}" dt="2018-03-28T11:16:51.123" v="6833" actId="14100"/>
          <ac:spMkLst>
            <pc:docMk/>
            <pc:sldMk cId="805789933" sldId="557"/>
            <ac:spMk id="30" creationId="{00000000-0000-0000-0000-000000000000}"/>
          </ac:spMkLst>
        </pc:spChg>
        <pc:spChg chg="mod">
          <ac:chgData name="Akos Bodis" userId="d0cc3641-d19b-465a-960e-b24065796acf" providerId="ADAL" clId="{25BBA5B6-1B08-4F73-9AF0-6DF7228365AD}" dt="2018-04-04T20:41:19.412" v="9474" actId="1076"/>
          <ac:spMkLst>
            <pc:docMk/>
            <pc:sldMk cId="805789933" sldId="557"/>
            <ac:spMk id="32" creationId="{00000000-0000-0000-0000-000000000000}"/>
          </ac:spMkLst>
        </pc:spChg>
        <pc:spChg chg="mod">
          <ac:chgData name="Akos Bodis" userId="d0cc3641-d19b-465a-960e-b24065796acf" providerId="ADAL" clId="{25BBA5B6-1B08-4F73-9AF0-6DF7228365AD}" dt="2018-03-28T11:19:18.336" v="7297" actId="20577"/>
          <ac:spMkLst>
            <pc:docMk/>
            <pc:sldMk cId="805789933" sldId="557"/>
            <ac:spMk id="33" creationId="{00000000-0000-0000-0000-000000000000}"/>
          </ac:spMkLst>
        </pc:spChg>
        <pc:spChg chg="mod">
          <ac:chgData name="Akos Bodis" userId="d0cc3641-d19b-465a-960e-b24065796acf" providerId="ADAL" clId="{25BBA5B6-1B08-4F73-9AF0-6DF7228365AD}" dt="2018-03-28T11:17:48.752" v="6987" actId="20577"/>
          <ac:spMkLst>
            <pc:docMk/>
            <pc:sldMk cId="805789933" sldId="557"/>
            <ac:spMk id="36"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28"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30"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35"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36"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37"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38"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39"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40"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41" creationId="{00000000-0000-0000-0000-000000000000}"/>
          </ac:spMkLst>
        </pc:spChg>
        <pc:spChg chg="mod">
          <ac:chgData name="Akos Bodis" userId="d0cc3641-d19b-465a-960e-b24065796acf" providerId="ADAL" clId="{25BBA5B6-1B08-4F73-9AF0-6DF7228365AD}" dt="2018-04-04T20:42:32.240" v="9483" actId="164"/>
          <ac:spMkLst>
            <pc:docMk/>
            <pc:sldMk cId="805789933" sldId="557"/>
            <ac:spMk id="142" creationId="{00000000-0000-0000-0000-000000000000}"/>
          </ac:spMkLst>
        </pc:spChg>
        <pc:spChg chg="mod topLvl">
          <ac:chgData name="Akos Bodis" userId="d0cc3641-d19b-465a-960e-b24065796acf" providerId="ADAL" clId="{25BBA5B6-1B08-4F73-9AF0-6DF7228365AD}" dt="2018-04-04T20:45:04.469" v="9508" actId="165"/>
          <ac:spMkLst>
            <pc:docMk/>
            <pc:sldMk cId="805789933" sldId="557"/>
            <ac:spMk id="145" creationId="{00000000-0000-0000-0000-000000000000}"/>
          </ac:spMkLst>
        </pc:spChg>
        <pc:spChg chg="mod">
          <ac:chgData name="Akos Bodis" userId="d0cc3641-d19b-465a-960e-b24065796acf" providerId="ADAL" clId="{25BBA5B6-1B08-4F73-9AF0-6DF7228365AD}" dt="2018-03-28T11:19:04.695" v="7277" actId="20577"/>
          <ac:spMkLst>
            <pc:docMk/>
            <pc:sldMk cId="805789933" sldId="557"/>
            <ac:spMk id="150" creationId="{00000000-0000-0000-0000-000000000000}"/>
          </ac:spMkLst>
        </pc:spChg>
        <pc:grpChg chg="add mod">
          <ac:chgData name="Akos Bodis" userId="d0cc3641-d19b-465a-960e-b24065796acf" providerId="ADAL" clId="{25BBA5B6-1B08-4F73-9AF0-6DF7228365AD}" dt="2018-04-04T20:42:32.240" v="9483" actId="164"/>
          <ac:grpSpMkLst>
            <pc:docMk/>
            <pc:sldMk cId="805789933" sldId="557"/>
            <ac:grpSpMk id="5" creationId="{E692058E-0CE4-469A-8057-4DAA1256ED9A}"/>
          </ac:grpSpMkLst>
        </pc:grpChg>
        <pc:grpChg chg="del">
          <ac:chgData name="Akos Bodis" userId="d0cc3641-d19b-465a-960e-b24065796acf" providerId="ADAL" clId="{25BBA5B6-1B08-4F73-9AF0-6DF7228365AD}" dt="2018-04-04T20:45:04.469" v="9508" actId="165"/>
          <ac:grpSpMkLst>
            <pc:docMk/>
            <pc:sldMk cId="805789933" sldId="557"/>
            <ac:grpSpMk id="153" creationId="{00000000-0000-0000-0000-000000000000}"/>
          </ac:grpSpMkLst>
        </pc:grpChg>
        <pc:cxnChg chg="mod">
          <ac:chgData name="Akos Bodis" userId="d0cc3641-d19b-465a-960e-b24065796acf" providerId="ADAL" clId="{25BBA5B6-1B08-4F73-9AF0-6DF7228365AD}" dt="2018-04-04T20:45:20.203" v="9509" actId="1582"/>
          <ac:cxnSpMkLst>
            <pc:docMk/>
            <pc:sldMk cId="805789933" sldId="557"/>
            <ac:cxnSpMk id="37" creationId="{00000000-0000-0000-0000-000000000000}"/>
          </ac:cxnSpMkLst>
        </pc:cxnChg>
        <pc:cxnChg chg="mod">
          <ac:chgData name="Akos Bodis" userId="d0cc3641-d19b-465a-960e-b24065796acf" providerId="ADAL" clId="{25BBA5B6-1B08-4F73-9AF0-6DF7228365AD}" dt="2018-04-04T20:45:20.203" v="9509" actId="1582"/>
          <ac:cxnSpMkLst>
            <pc:docMk/>
            <pc:sldMk cId="805789933" sldId="557"/>
            <ac:cxnSpMk id="117" creationId="{00000000-0000-0000-0000-000000000000}"/>
          </ac:cxnSpMkLst>
        </pc:cxnChg>
        <pc:cxnChg chg="mod topLvl">
          <ac:chgData name="Akos Bodis" userId="d0cc3641-d19b-465a-960e-b24065796acf" providerId="ADAL" clId="{25BBA5B6-1B08-4F73-9AF0-6DF7228365AD}" dt="2018-04-04T20:45:20.203" v="9509" actId="1582"/>
          <ac:cxnSpMkLst>
            <pc:docMk/>
            <pc:sldMk cId="805789933" sldId="557"/>
            <ac:cxnSpMk id="146" creationId="{00000000-0000-0000-0000-000000000000}"/>
          </ac:cxnSpMkLst>
        </pc:cxnChg>
        <pc:cxnChg chg="mod">
          <ac:chgData name="Akos Bodis" userId="d0cc3641-d19b-465a-960e-b24065796acf" providerId="ADAL" clId="{25BBA5B6-1B08-4F73-9AF0-6DF7228365AD}" dt="2018-04-04T20:45:20.203" v="9509" actId="1582"/>
          <ac:cxnSpMkLst>
            <pc:docMk/>
            <pc:sldMk cId="805789933" sldId="557"/>
            <ac:cxnSpMk id="151" creationId="{00000000-0000-0000-0000-000000000000}"/>
          </ac:cxnSpMkLst>
        </pc:cxnChg>
      </pc:sldChg>
      <pc:sldChg chg="modSp modTransition modNotes">
        <pc:chgData name="Akos Bodis" userId="d0cc3641-d19b-465a-960e-b24065796acf" providerId="ADAL" clId="{25BBA5B6-1B08-4F73-9AF0-6DF7228365AD}" dt="2018-04-04T20:35:03.224" v="9238" actId="368"/>
        <pc:sldMkLst>
          <pc:docMk/>
          <pc:sldMk cId="2338921462" sldId="558"/>
        </pc:sldMkLst>
        <pc:spChg chg="mod">
          <ac:chgData name="Akos Bodis" userId="d0cc3641-d19b-465a-960e-b24065796acf" providerId="ADAL" clId="{25BBA5B6-1B08-4F73-9AF0-6DF7228365AD}" dt="2018-03-28T11:15:39.046" v="6667" actId="20577"/>
          <ac:spMkLst>
            <pc:docMk/>
            <pc:sldMk cId="2338921462" sldId="558"/>
            <ac:spMk id="6" creationId="{00000000-0000-0000-0000-000000000000}"/>
          </ac:spMkLst>
        </pc:spChg>
      </pc:sldChg>
      <pc:sldChg chg="modSp ord modTransition">
        <pc:chgData name="Akos Bodis" userId="d0cc3641-d19b-465a-960e-b24065796acf" providerId="ADAL" clId="{25BBA5B6-1B08-4F73-9AF0-6DF7228365AD}" dt="2018-03-28T11:58:59.033" v="9146" actId="1076"/>
        <pc:sldMkLst>
          <pc:docMk/>
          <pc:sldMk cId="1142456183" sldId="567"/>
        </pc:sldMkLst>
        <pc:spChg chg="mod">
          <ac:chgData name="Akos Bodis" userId="d0cc3641-d19b-465a-960e-b24065796acf" providerId="ADAL" clId="{25BBA5B6-1B08-4F73-9AF0-6DF7228365AD}" dt="2018-03-26T07:24:55.737" v="4777" actId="113"/>
          <ac:spMkLst>
            <pc:docMk/>
            <pc:sldMk cId="1142456183" sldId="567"/>
            <ac:spMk id="2" creationId="{00000000-0000-0000-0000-000000000000}"/>
          </ac:spMkLst>
        </pc:spChg>
        <pc:spChg chg="mod">
          <ac:chgData name="Akos Bodis" userId="d0cc3641-d19b-465a-960e-b24065796acf" providerId="ADAL" clId="{25BBA5B6-1B08-4F73-9AF0-6DF7228365AD}" dt="2018-03-26T07:28:05.074" v="5010" actId="113"/>
          <ac:spMkLst>
            <pc:docMk/>
            <pc:sldMk cId="1142456183" sldId="567"/>
            <ac:spMk id="3" creationId="{00000000-0000-0000-0000-000000000000}"/>
          </ac:spMkLst>
        </pc:spChg>
        <pc:spChg chg="mod">
          <ac:chgData name="Akos Bodis" userId="d0cc3641-d19b-465a-960e-b24065796acf" providerId="ADAL" clId="{25BBA5B6-1B08-4F73-9AF0-6DF7228365AD}" dt="2018-03-26T07:25:22.089" v="4825" actId="20577"/>
          <ac:spMkLst>
            <pc:docMk/>
            <pc:sldMk cId="1142456183" sldId="567"/>
            <ac:spMk id="34" creationId="{00000000-0000-0000-0000-000000000000}"/>
          </ac:spMkLst>
        </pc:spChg>
        <pc:spChg chg="mod">
          <ac:chgData name="Akos Bodis" userId="d0cc3641-d19b-465a-960e-b24065796acf" providerId="ADAL" clId="{25BBA5B6-1B08-4F73-9AF0-6DF7228365AD}" dt="2018-03-26T07:25:25.625" v="4833" actId="20577"/>
          <ac:spMkLst>
            <pc:docMk/>
            <pc:sldMk cId="1142456183" sldId="567"/>
            <ac:spMk id="53" creationId="{00000000-0000-0000-0000-000000000000}"/>
          </ac:spMkLst>
        </pc:spChg>
        <pc:spChg chg="mod">
          <ac:chgData name="Akos Bodis" userId="d0cc3641-d19b-465a-960e-b24065796acf" providerId="ADAL" clId="{25BBA5B6-1B08-4F73-9AF0-6DF7228365AD}" dt="2018-03-26T07:25:29.033" v="4840" actId="20577"/>
          <ac:spMkLst>
            <pc:docMk/>
            <pc:sldMk cId="1142456183" sldId="567"/>
            <ac:spMk id="54" creationId="{00000000-0000-0000-0000-000000000000}"/>
          </ac:spMkLst>
        </pc:spChg>
        <pc:spChg chg="mod">
          <ac:chgData name="Akos Bodis" userId="d0cc3641-d19b-465a-960e-b24065796acf" providerId="ADAL" clId="{25BBA5B6-1B08-4F73-9AF0-6DF7228365AD}" dt="2018-03-26T07:25:57.968" v="4895" actId="20577"/>
          <ac:spMkLst>
            <pc:docMk/>
            <pc:sldMk cId="1142456183" sldId="567"/>
            <ac:spMk id="61" creationId="{00000000-0000-0000-0000-000000000000}"/>
          </ac:spMkLst>
        </pc:spChg>
        <pc:spChg chg="mod">
          <ac:chgData name="Akos Bodis" userId="d0cc3641-d19b-465a-960e-b24065796acf" providerId="ADAL" clId="{25BBA5B6-1B08-4F73-9AF0-6DF7228365AD}" dt="2018-03-26T07:25:02.312" v="4784" actId="20577"/>
          <ac:spMkLst>
            <pc:docMk/>
            <pc:sldMk cId="1142456183" sldId="567"/>
            <ac:spMk id="62" creationId="{00000000-0000-0000-0000-000000000000}"/>
          </ac:spMkLst>
        </pc:spChg>
        <pc:spChg chg="mod">
          <ac:chgData name="Akos Bodis" userId="d0cc3641-d19b-465a-960e-b24065796acf" providerId="ADAL" clId="{25BBA5B6-1B08-4F73-9AF0-6DF7228365AD}" dt="2018-03-26T07:25:49.513" v="4875" actId="20577"/>
          <ac:spMkLst>
            <pc:docMk/>
            <pc:sldMk cId="1142456183" sldId="567"/>
            <ac:spMk id="63" creationId="{00000000-0000-0000-0000-000000000000}"/>
          </ac:spMkLst>
        </pc:spChg>
        <pc:spChg chg="mod">
          <ac:chgData name="Akos Bodis" userId="d0cc3641-d19b-465a-960e-b24065796acf" providerId="ADAL" clId="{25BBA5B6-1B08-4F73-9AF0-6DF7228365AD}" dt="2018-03-26T07:30:40.161" v="5219" actId="20577"/>
          <ac:spMkLst>
            <pc:docMk/>
            <pc:sldMk cId="1142456183" sldId="567"/>
            <ac:spMk id="95" creationId="{00000000-0000-0000-0000-000000000000}"/>
          </ac:spMkLst>
        </pc:spChg>
        <pc:spChg chg="mod">
          <ac:chgData name="Akos Bodis" userId="d0cc3641-d19b-465a-960e-b24065796acf" providerId="ADAL" clId="{25BBA5B6-1B08-4F73-9AF0-6DF7228365AD}" dt="2018-03-26T07:30:03.953" v="5142" actId="20577"/>
          <ac:spMkLst>
            <pc:docMk/>
            <pc:sldMk cId="1142456183" sldId="567"/>
            <ac:spMk id="96" creationId="{00000000-0000-0000-0000-000000000000}"/>
          </ac:spMkLst>
        </pc:spChg>
        <pc:spChg chg="mod">
          <ac:chgData name="Akos Bodis" userId="d0cc3641-d19b-465a-960e-b24065796acf" providerId="ADAL" clId="{25BBA5B6-1B08-4F73-9AF0-6DF7228365AD}" dt="2018-03-26T07:29:19.938" v="5070" actId="20577"/>
          <ac:spMkLst>
            <pc:docMk/>
            <pc:sldMk cId="1142456183" sldId="567"/>
            <ac:spMk id="97" creationId="{00000000-0000-0000-0000-000000000000}"/>
          </ac:spMkLst>
        </pc:spChg>
      </pc:sldChg>
      <pc:sldChg chg="modSp ord">
        <pc:chgData name="Akos Bodis" userId="d0cc3641-d19b-465a-960e-b24065796acf" providerId="ADAL" clId="{25BBA5B6-1B08-4F73-9AF0-6DF7228365AD}" dt="2018-03-26T07:32:16.128" v="5307" actId="20577"/>
        <pc:sldMkLst>
          <pc:docMk/>
          <pc:sldMk cId="778042694" sldId="568"/>
        </pc:sldMkLst>
        <pc:spChg chg="mod">
          <ac:chgData name="Akos Bodis" userId="d0cc3641-d19b-465a-960e-b24065796acf" providerId="ADAL" clId="{25BBA5B6-1B08-4F73-9AF0-6DF7228365AD}" dt="2018-03-26T07:26:12.029" v="4912" actId="20577"/>
          <ac:spMkLst>
            <pc:docMk/>
            <pc:sldMk cId="778042694" sldId="568"/>
            <ac:spMk id="2" creationId="{00000000-0000-0000-0000-000000000000}"/>
          </ac:spMkLst>
        </pc:spChg>
        <pc:spChg chg="mod">
          <ac:chgData name="Akos Bodis" userId="d0cc3641-d19b-465a-960e-b24065796acf" providerId="ADAL" clId="{25BBA5B6-1B08-4F73-9AF0-6DF7228365AD}" dt="2018-03-26T07:31:38.107" v="5227" actId="1076"/>
          <ac:spMkLst>
            <pc:docMk/>
            <pc:sldMk cId="778042694" sldId="568"/>
            <ac:spMk id="3" creationId="{00000000-0000-0000-0000-000000000000}"/>
          </ac:spMkLst>
        </pc:spChg>
        <pc:spChg chg="mod">
          <ac:chgData name="Akos Bodis" userId="d0cc3641-d19b-465a-960e-b24065796acf" providerId="ADAL" clId="{25BBA5B6-1B08-4F73-9AF0-6DF7228365AD}" dt="2018-03-26T07:32:16.128" v="5307" actId="20577"/>
          <ac:spMkLst>
            <pc:docMk/>
            <pc:sldMk cId="778042694" sldId="568"/>
            <ac:spMk id="24" creationId="{00000000-0000-0000-0000-000000000000}"/>
          </ac:spMkLst>
        </pc:spChg>
        <pc:spChg chg="mod">
          <ac:chgData name="Akos Bodis" userId="d0cc3641-d19b-465a-960e-b24065796acf" providerId="ADAL" clId="{25BBA5B6-1B08-4F73-9AF0-6DF7228365AD}" dt="2018-03-26T07:30:48.740" v="5220" actId="20577"/>
          <ac:spMkLst>
            <pc:docMk/>
            <pc:sldMk cId="778042694" sldId="568"/>
            <ac:spMk id="31" creationId="{00000000-0000-0000-0000-000000000000}"/>
          </ac:spMkLst>
        </pc:spChg>
        <pc:spChg chg="mod">
          <ac:chgData name="Akos Bodis" userId="d0cc3641-d19b-465a-960e-b24065796acf" providerId="ADAL" clId="{25BBA5B6-1B08-4F73-9AF0-6DF7228365AD}" dt="2018-03-26T07:30:09.717" v="5143" actId="20577"/>
          <ac:spMkLst>
            <pc:docMk/>
            <pc:sldMk cId="778042694" sldId="568"/>
            <ac:spMk id="32" creationId="{00000000-0000-0000-0000-000000000000}"/>
          </ac:spMkLst>
        </pc:spChg>
        <pc:spChg chg="mod">
          <ac:chgData name="Akos Bodis" userId="d0cc3641-d19b-465a-960e-b24065796acf" providerId="ADAL" clId="{25BBA5B6-1B08-4F73-9AF0-6DF7228365AD}" dt="2018-03-26T07:25:35.865" v="4856" actId="20577"/>
          <ac:spMkLst>
            <pc:docMk/>
            <pc:sldMk cId="778042694" sldId="568"/>
            <ac:spMk id="36" creationId="{00000000-0000-0000-0000-000000000000}"/>
          </ac:spMkLst>
        </pc:spChg>
        <pc:spChg chg="mod">
          <ac:chgData name="Akos Bodis" userId="d0cc3641-d19b-465a-960e-b24065796acf" providerId="ADAL" clId="{25BBA5B6-1B08-4F73-9AF0-6DF7228365AD}" dt="2018-03-26T07:25:41.616" v="4871" actId="20577"/>
          <ac:spMkLst>
            <pc:docMk/>
            <pc:sldMk cId="778042694" sldId="568"/>
            <ac:spMk id="37" creationId="{00000000-0000-0000-0000-000000000000}"/>
          </ac:spMkLst>
        </pc:spChg>
        <pc:spChg chg="mod">
          <ac:chgData name="Akos Bodis" userId="d0cc3641-d19b-465a-960e-b24065796acf" providerId="ADAL" clId="{25BBA5B6-1B08-4F73-9AF0-6DF7228365AD}" dt="2018-03-26T07:25:38.737" v="4864" actId="20577"/>
          <ac:spMkLst>
            <pc:docMk/>
            <pc:sldMk cId="778042694" sldId="568"/>
            <ac:spMk id="38" creationId="{00000000-0000-0000-0000-000000000000}"/>
          </ac:spMkLst>
        </pc:spChg>
        <pc:spChg chg="mod">
          <ac:chgData name="Akos Bodis" userId="d0cc3641-d19b-465a-960e-b24065796acf" providerId="ADAL" clId="{25BBA5B6-1B08-4F73-9AF0-6DF7228365AD}" dt="2018-03-26T07:29:26.075" v="5072" actId="20577"/>
          <ac:spMkLst>
            <pc:docMk/>
            <pc:sldMk cId="778042694" sldId="568"/>
            <ac:spMk id="41" creationId="{00000000-0000-0000-0000-000000000000}"/>
          </ac:spMkLst>
        </pc:spChg>
        <pc:spChg chg="mod">
          <ac:chgData name="Akos Bodis" userId="d0cc3641-d19b-465a-960e-b24065796acf" providerId="ADAL" clId="{25BBA5B6-1B08-4F73-9AF0-6DF7228365AD}" dt="2018-03-26T07:26:03" v="4911" actId="20577"/>
          <ac:spMkLst>
            <pc:docMk/>
            <pc:sldMk cId="778042694" sldId="568"/>
            <ac:spMk id="61" creationId="{00000000-0000-0000-0000-000000000000}"/>
          </ac:spMkLst>
        </pc:spChg>
        <pc:spChg chg="mod">
          <ac:chgData name="Akos Bodis" userId="d0cc3641-d19b-465a-960e-b24065796acf" providerId="ADAL" clId="{25BBA5B6-1B08-4F73-9AF0-6DF7228365AD}" dt="2018-03-26T07:25:15.945" v="4807" actId="20577"/>
          <ac:spMkLst>
            <pc:docMk/>
            <pc:sldMk cId="778042694" sldId="568"/>
            <ac:spMk id="62" creationId="{00000000-0000-0000-0000-000000000000}"/>
          </ac:spMkLst>
        </pc:spChg>
        <pc:spChg chg="mod">
          <ac:chgData name="Akos Bodis" userId="d0cc3641-d19b-465a-960e-b24065796acf" providerId="ADAL" clId="{25BBA5B6-1B08-4F73-9AF0-6DF7228365AD}" dt="2018-03-26T07:25:52.945" v="4879" actId="20577"/>
          <ac:spMkLst>
            <pc:docMk/>
            <pc:sldMk cId="778042694" sldId="568"/>
            <ac:spMk id="63" creationId="{00000000-0000-0000-0000-000000000000}"/>
          </ac:spMkLst>
        </pc:spChg>
      </pc:sldChg>
      <pc:sldChg chg="modSp modTransition modNotes">
        <pc:chgData name="Akos Bodis" userId="d0cc3641-d19b-465a-960e-b24065796acf" providerId="ADAL" clId="{25BBA5B6-1B08-4F73-9AF0-6DF7228365AD}" dt="2018-04-04T20:35:03.230" v="9240" actId="368"/>
        <pc:sldMkLst>
          <pc:docMk/>
          <pc:sldMk cId="2603542705" sldId="578"/>
        </pc:sldMkLst>
        <pc:spChg chg="mod">
          <ac:chgData name="Akos Bodis" userId="d0cc3641-d19b-465a-960e-b24065796acf" providerId="ADAL" clId="{25BBA5B6-1B08-4F73-9AF0-6DF7228365AD}" dt="2018-03-28T11:16:09.887" v="6734" actId="20577"/>
          <ac:spMkLst>
            <pc:docMk/>
            <pc:sldMk cId="2603542705" sldId="578"/>
            <ac:spMk id="2" creationId="{00000000-0000-0000-0000-000000000000}"/>
          </ac:spMkLst>
        </pc:spChg>
      </pc:sldChg>
      <pc:sldChg chg="modSp modTransition">
        <pc:chgData name="Akos Bodis" userId="d0cc3641-d19b-465a-960e-b24065796acf" providerId="ADAL" clId="{25BBA5B6-1B08-4F73-9AF0-6DF7228365AD}" dt="2018-03-28T11:59:10.859" v="9147" actId="1076"/>
        <pc:sldMkLst>
          <pc:docMk/>
          <pc:sldMk cId="850330495" sldId="579"/>
        </pc:sldMkLst>
        <pc:spChg chg="mod">
          <ac:chgData name="Akos Bodis" userId="d0cc3641-d19b-465a-960e-b24065796acf" providerId="ADAL" clId="{25BBA5B6-1B08-4F73-9AF0-6DF7228365AD}" dt="2018-03-28T11:15:09.127" v="6580" actId="20577"/>
          <ac:spMkLst>
            <pc:docMk/>
            <pc:sldMk cId="850330495" sldId="579"/>
            <ac:spMk id="2" creationId="{00000000-0000-0000-0000-000000000000}"/>
          </ac:spMkLst>
        </pc:spChg>
      </pc:sldChg>
      <pc:sldChg chg="addSp modSp ord modTransition">
        <pc:chgData name="Akos Bodis" userId="d0cc3641-d19b-465a-960e-b24065796acf" providerId="ADAL" clId="{25BBA5B6-1B08-4F73-9AF0-6DF7228365AD}" dt="2018-04-04T20:50:12.361" v="9590" actId="1076"/>
        <pc:sldMkLst>
          <pc:docMk/>
          <pc:sldMk cId="535619429" sldId="580"/>
        </pc:sldMkLst>
        <pc:spChg chg="mod">
          <ac:chgData name="Akos Bodis" userId="d0cc3641-d19b-465a-960e-b24065796acf" providerId="ADAL" clId="{25BBA5B6-1B08-4F73-9AF0-6DF7228365AD}" dt="2018-03-28T11:21:36.175" v="7562" actId="20577"/>
          <ac:spMkLst>
            <pc:docMk/>
            <pc:sldMk cId="535619429" sldId="580"/>
            <ac:spMk id="20" creationId="{00000000-0000-0000-0000-000000000000}"/>
          </ac:spMkLst>
        </pc:spChg>
        <pc:spChg chg="mod">
          <ac:chgData name="Akos Bodis" userId="d0cc3641-d19b-465a-960e-b24065796acf" providerId="ADAL" clId="{25BBA5B6-1B08-4F73-9AF0-6DF7228365AD}" dt="2018-03-28T11:21:31.121" v="7556" actId="20577"/>
          <ac:spMkLst>
            <pc:docMk/>
            <pc:sldMk cId="535619429" sldId="580"/>
            <ac:spMk id="33" creationId="{00000000-0000-0000-0000-000000000000}"/>
          </ac:spMkLst>
        </pc:spChg>
        <pc:spChg chg="mod">
          <ac:chgData name="Akos Bodis" userId="d0cc3641-d19b-465a-960e-b24065796acf" providerId="ADAL" clId="{25BBA5B6-1B08-4F73-9AF0-6DF7228365AD}" dt="2018-03-28T11:23:01.537" v="7635" actId="20577"/>
          <ac:spMkLst>
            <pc:docMk/>
            <pc:sldMk cId="535619429" sldId="580"/>
            <ac:spMk id="42" creationId="{00000000-0000-0000-0000-000000000000}"/>
          </ac:spMkLst>
        </pc:spChg>
        <pc:spChg chg="mod">
          <ac:chgData name="Akos Bodis" userId="d0cc3641-d19b-465a-960e-b24065796acf" providerId="ADAL" clId="{25BBA5B6-1B08-4F73-9AF0-6DF7228365AD}" dt="2018-04-04T20:49:39.767" v="9549" actId="20577"/>
          <ac:spMkLst>
            <pc:docMk/>
            <pc:sldMk cId="535619429" sldId="580"/>
            <ac:spMk id="72" creationId="{00000000-0000-0000-0000-000000000000}"/>
          </ac:spMkLst>
        </pc:spChg>
        <pc:spChg chg="mod">
          <ac:chgData name="Akos Bodis" userId="d0cc3641-d19b-465a-960e-b24065796acf" providerId="ADAL" clId="{25BBA5B6-1B08-4F73-9AF0-6DF7228365AD}" dt="2018-04-04T20:50:12.361" v="9590" actId="1076"/>
          <ac:spMkLst>
            <pc:docMk/>
            <pc:sldMk cId="535619429" sldId="580"/>
            <ac:spMk id="73" creationId="{00000000-0000-0000-0000-000000000000}"/>
          </ac:spMkLst>
        </pc:spChg>
        <pc:spChg chg="mod">
          <ac:chgData name="Akos Bodis" userId="d0cc3641-d19b-465a-960e-b24065796acf" providerId="ADAL" clId="{25BBA5B6-1B08-4F73-9AF0-6DF7228365AD}" dt="2018-03-28T11:22:36.050" v="7586" actId="14100"/>
          <ac:spMkLst>
            <pc:docMk/>
            <pc:sldMk cId="535619429" sldId="580"/>
            <ac:spMk id="137" creationId="{00000000-0000-0000-0000-000000000000}"/>
          </ac:spMkLst>
        </pc:spChg>
        <pc:spChg chg="mod">
          <ac:chgData name="Akos Bodis" userId="d0cc3641-d19b-465a-960e-b24065796acf" providerId="ADAL" clId="{25BBA5B6-1B08-4F73-9AF0-6DF7228365AD}" dt="2018-03-28T11:22:37.461" v="7587" actId="1076"/>
          <ac:spMkLst>
            <pc:docMk/>
            <pc:sldMk cId="535619429" sldId="580"/>
            <ac:spMk id="138" creationId="{00000000-0000-0000-0000-000000000000}"/>
          </ac:spMkLst>
        </pc:spChg>
        <pc:spChg chg="mod">
          <ac:chgData name="Akos Bodis" userId="d0cc3641-d19b-465a-960e-b24065796acf" providerId="ADAL" clId="{25BBA5B6-1B08-4F73-9AF0-6DF7228365AD}" dt="2018-03-28T11:21:19.540" v="7534" actId="20577"/>
          <ac:spMkLst>
            <pc:docMk/>
            <pc:sldMk cId="535619429" sldId="580"/>
            <ac:spMk id="144" creationId="{00000000-0000-0000-0000-000000000000}"/>
          </ac:spMkLst>
        </pc:spChg>
        <pc:picChg chg="add mod">
          <ac:chgData name="Akos Bodis" userId="d0cc3641-d19b-465a-960e-b24065796acf" providerId="ADAL" clId="{25BBA5B6-1B08-4F73-9AF0-6DF7228365AD}" dt="2018-03-28T11:22:10.567" v="7569" actId="1076"/>
          <ac:picMkLst>
            <pc:docMk/>
            <pc:sldMk cId="535619429" sldId="580"/>
            <ac:picMk id="61" creationId="{E940E4A9-5DFB-4CBB-8615-70A954D62A65}"/>
          </ac:picMkLst>
        </pc:picChg>
        <pc:picChg chg="mod">
          <ac:chgData name="Akos Bodis" userId="d0cc3641-d19b-465a-960e-b24065796acf" providerId="ADAL" clId="{25BBA5B6-1B08-4F73-9AF0-6DF7228365AD}" dt="2018-03-28T11:22:10.567" v="7569" actId="1076"/>
          <ac:picMkLst>
            <pc:docMk/>
            <pc:sldMk cId="535619429" sldId="580"/>
            <ac:picMk id="139" creationId="{00000000-0000-0000-0000-000000000000}"/>
          </ac:picMkLst>
        </pc:picChg>
        <pc:picChg chg="mod">
          <ac:chgData name="Akos Bodis" userId="d0cc3641-d19b-465a-960e-b24065796acf" providerId="ADAL" clId="{25BBA5B6-1B08-4F73-9AF0-6DF7228365AD}" dt="2018-03-28T11:22:10.567" v="7569" actId="1076"/>
          <ac:picMkLst>
            <pc:docMk/>
            <pc:sldMk cId="535619429" sldId="580"/>
            <ac:picMk id="140" creationId="{00000000-0000-0000-0000-000000000000}"/>
          </ac:picMkLst>
        </pc:picChg>
        <pc:cxnChg chg="mod">
          <ac:chgData name="Akos Bodis" userId="d0cc3641-d19b-465a-960e-b24065796acf" providerId="ADAL" clId="{25BBA5B6-1B08-4F73-9AF0-6DF7228365AD}" dt="2018-03-28T11:22:36.050" v="7586" actId="14100"/>
          <ac:cxnSpMkLst>
            <pc:docMk/>
            <pc:sldMk cId="535619429" sldId="580"/>
            <ac:cxnSpMk id="141" creationId="{00000000-0000-0000-0000-000000000000}"/>
          </ac:cxnSpMkLst>
        </pc:cxnChg>
      </pc:sldChg>
      <pc:sldChg chg="addSp modSp ord modTransition modAnim modNotes">
        <pc:chgData name="Akos Bodis" userId="d0cc3641-d19b-465a-960e-b24065796acf" providerId="ADAL" clId="{25BBA5B6-1B08-4F73-9AF0-6DF7228365AD}" dt="2018-04-04T20:35:03.211" v="9236" actId="368"/>
        <pc:sldMkLst>
          <pc:docMk/>
          <pc:sldMk cId="1770918064" sldId="583"/>
        </pc:sldMkLst>
        <pc:spChg chg="mod">
          <ac:chgData name="Akos Bodis" userId="d0cc3641-d19b-465a-960e-b24065796acf" providerId="ADAL" clId="{25BBA5B6-1B08-4F73-9AF0-6DF7228365AD}" dt="2018-03-25T19:44:23.482" v="3635" actId="113"/>
          <ac:spMkLst>
            <pc:docMk/>
            <pc:sldMk cId="1770918064" sldId="583"/>
            <ac:spMk id="2" creationId="{00000000-0000-0000-0000-000000000000}"/>
          </ac:spMkLst>
        </pc:spChg>
        <pc:spChg chg="add mod">
          <ac:chgData name="Akos Bodis" userId="d0cc3641-d19b-465a-960e-b24065796acf" providerId="ADAL" clId="{25BBA5B6-1B08-4F73-9AF0-6DF7228365AD}" dt="2018-03-25T19:44:53.563" v="3651" actId="20577"/>
          <ac:spMkLst>
            <pc:docMk/>
            <pc:sldMk cId="1770918064" sldId="583"/>
            <ac:spMk id="4" creationId="{B50A8A2D-1A66-4888-B2EF-53AF6FE6F214}"/>
          </ac:spMkLst>
        </pc:spChg>
        <pc:picChg chg="mod">
          <ac:chgData name="Akos Bodis" userId="d0cc3641-d19b-465a-960e-b24065796acf" providerId="ADAL" clId="{25BBA5B6-1B08-4F73-9AF0-6DF7228365AD}" dt="2018-03-25T18:26:34.947" v="1686" actId="1076"/>
          <ac:picMkLst>
            <pc:docMk/>
            <pc:sldMk cId="1770918064" sldId="583"/>
            <ac:picMk id="3" creationId="{00000000-0000-0000-0000-000000000000}"/>
          </ac:picMkLst>
        </pc:picChg>
      </pc:sldChg>
      <pc:sldChg chg="modSp modTransition">
        <pc:chgData name="Akos Bodis" userId="d0cc3641-d19b-465a-960e-b24065796acf" providerId="ADAL" clId="{25BBA5B6-1B08-4F73-9AF0-6DF7228365AD}" dt="2018-03-28T11:59:10.859" v="9147" actId="1076"/>
        <pc:sldMkLst>
          <pc:docMk/>
          <pc:sldMk cId="3562095269" sldId="592"/>
        </pc:sldMkLst>
        <pc:spChg chg="mod">
          <ac:chgData name="Akos Bodis" userId="d0cc3641-d19b-465a-960e-b24065796acf" providerId="ADAL" clId="{25BBA5B6-1B08-4F73-9AF0-6DF7228365AD}" dt="2018-03-28T11:25:45.817" v="7677" actId="20577"/>
          <ac:spMkLst>
            <pc:docMk/>
            <pc:sldMk cId="3562095269" sldId="592"/>
            <ac:spMk id="2" creationId="{BA62B14F-A5DC-4C8D-8FA7-84F984930D08}"/>
          </ac:spMkLst>
        </pc:spChg>
      </pc:sldChg>
      <pc:sldChg chg="modSp modTransition modAnim">
        <pc:chgData name="Akos Bodis" userId="d0cc3641-d19b-465a-960e-b24065796acf" providerId="ADAL" clId="{25BBA5B6-1B08-4F73-9AF0-6DF7228365AD}" dt="2018-03-28T11:59:10.859" v="9147" actId="1076"/>
        <pc:sldMkLst>
          <pc:docMk/>
          <pc:sldMk cId="4134155891" sldId="593"/>
        </pc:sldMkLst>
        <pc:spChg chg="mod">
          <ac:chgData name="Akos Bodis" userId="d0cc3641-d19b-465a-960e-b24065796acf" providerId="ADAL" clId="{25BBA5B6-1B08-4F73-9AF0-6DF7228365AD}" dt="2018-03-28T11:33:01.353" v="8341" actId="20577"/>
          <ac:spMkLst>
            <pc:docMk/>
            <pc:sldMk cId="4134155891" sldId="593"/>
            <ac:spMk id="3" creationId="{91103989-6C8B-4F95-A22E-197193E1DDC4}"/>
          </ac:spMkLst>
        </pc:spChg>
        <pc:spChg chg="mod">
          <ac:chgData name="Akos Bodis" userId="d0cc3641-d19b-465a-960e-b24065796acf" providerId="ADAL" clId="{25BBA5B6-1B08-4F73-9AF0-6DF7228365AD}" dt="2018-03-28T11:35:07.881" v="8592" actId="20577"/>
          <ac:spMkLst>
            <pc:docMk/>
            <pc:sldMk cId="4134155891" sldId="593"/>
            <ac:spMk id="4" creationId="{D969B7BA-5DE7-44FB-B886-07071680F9B4}"/>
          </ac:spMkLst>
        </pc:spChg>
        <pc:spChg chg="mod">
          <ac:chgData name="Akos Bodis" userId="d0cc3641-d19b-465a-960e-b24065796acf" providerId="ADAL" clId="{25BBA5B6-1B08-4F73-9AF0-6DF7228365AD}" dt="2018-03-28T11:36:56.778" v="8823" actId="27636"/>
          <ac:spMkLst>
            <pc:docMk/>
            <pc:sldMk cId="4134155891" sldId="593"/>
            <ac:spMk id="5" creationId="{23E58F90-EADC-42E8-AF85-D08D66879DE7}"/>
          </ac:spMkLst>
        </pc:spChg>
        <pc:spChg chg="mod">
          <ac:chgData name="Akos Bodis" userId="d0cc3641-d19b-465a-960e-b24065796acf" providerId="ADAL" clId="{25BBA5B6-1B08-4F73-9AF0-6DF7228365AD}" dt="2018-03-28T11:38:12.626" v="9013" actId="20577"/>
          <ac:spMkLst>
            <pc:docMk/>
            <pc:sldMk cId="4134155891" sldId="593"/>
            <ac:spMk id="6" creationId="{6C0E78C0-D823-4FD3-9835-BD3BBF12AA9B}"/>
          </ac:spMkLst>
        </pc:spChg>
      </pc:sldChg>
      <pc:sldChg chg="addSp delSp modSp ord modTransition">
        <pc:chgData name="Akos Bodis" userId="d0cc3641-d19b-465a-960e-b24065796acf" providerId="ADAL" clId="{25BBA5B6-1B08-4F73-9AF0-6DF7228365AD}" dt="2018-03-28T11:59:10.859" v="9147" actId="1076"/>
        <pc:sldMkLst>
          <pc:docMk/>
          <pc:sldMk cId="1755392953" sldId="598"/>
        </pc:sldMkLst>
        <pc:spChg chg="mod">
          <ac:chgData name="Akos Bodis" userId="d0cc3641-d19b-465a-960e-b24065796acf" providerId="ADAL" clId="{25BBA5B6-1B08-4F73-9AF0-6DF7228365AD}" dt="2018-03-28T11:28:56.593" v="8039" actId="20577"/>
          <ac:spMkLst>
            <pc:docMk/>
            <pc:sldMk cId="1755392953" sldId="598"/>
            <ac:spMk id="2" creationId="{BB3D237E-BA39-42B4-94FF-035FD2855406}"/>
          </ac:spMkLst>
        </pc:spChg>
        <pc:spChg chg="add del mod">
          <ac:chgData name="Akos Bodis" userId="d0cc3641-d19b-465a-960e-b24065796acf" providerId="ADAL" clId="{25BBA5B6-1B08-4F73-9AF0-6DF7228365AD}" dt="2018-03-28T11:29:31.955" v="8047" actId="478"/>
          <ac:spMkLst>
            <pc:docMk/>
            <pc:sldMk cId="1755392953" sldId="598"/>
            <ac:spMk id="3" creationId="{A7BE726E-6320-4C1F-8502-93F40A82D57F}"/>
          </ac:spMkLst>
        </pc:spChg>
      </pc:sldChg>
      <pc:sldChg chg="modSp ord modTransition">
        <pc:chgData name="Akos Bodis" userId="d0cc3641-d19b-465a-960e-b24065796acf" providerId="ADAL" clId="{25BBA5B6-1B08-4F73-9AF0-6DF7228365AD}" dt="2018-03-28T11:59:10.859" v="9147" actId="1076"/>
        <pc:sldMkLst>
          <pc:docMk/>
          <pc:sldMk cId="3631965368" sldId="599"/>
        </pc:sldMkLst>
        <pc:spChg chg="mod">
          <ac:chgData name="Akos Bodis" userId="d0cc3641-d19b-465a-960e-b24065796acf" providerId="ADAL" clId="{25BBA5B6-1B08-4F73-9AF0-6DF7228365AD}" dt="2018-03-28T11:29:05.080" v="8044" actId="20577"/>
          <ac:spMkLst>
            <pc:docMk/>
            <pc:sldMk cId="3631965368" sldId="599"/>
            <ac:spMk id="2" creationId="{BB3D237E-BA39-42B4-94FF-035FD2855406}"/>
          </ac:spMkLst>
        </pc:spChg>
      </pc:sldChg>
      <pc:sldChg chg="modTransition">
        <pc:chgData name="Akos Bodis" userId="d0cc3641-d19b-465a-960e-b24065796acf" providerId="ADAL" clId="{25BBA5B6-1B08-4F73-9AF0-6DF7228365AD}" dt="2018-03-28T11:59:10.859" v="9147" actId="1076"/>
        <pc:sldMkLst>
          <pc:docMk/>
          <pc:sldMk cId="2721280335" sldId="608"/>
        </pc:sldMkLst>
      </pc:sldChg>
      <pc:sldChg chg="modSp modTransition modNotes">
        <pc:chgData name="Akos Bodis" userId="d0cc3641-d19b-465a-960e-b24065796acf" providerId="ADAL" clId="{25BBA5B6-1B08-4F73-9AF0-6DF7228365AD}" dt="2018-04-04T20:35:03.247" v="9244" actId="368"/>
        <pc:sldMkLst>
          <pc:docMk/>
          <pc:sldMk cId="1190403096" sldId="609"/>
        </pc:sldMkLst>
        <pc:spChg chg="mod">
          <ac:chgData name="Akos Bodis" userId="d0cc3641-d19b-465a-960e-b24065796acf" providerId="ADAL" clId="{25BBA5B6-1B08-4F73-9AF0-6DF7228365AD}" dt="2018-03-28T11:30:18.936" v="8077" actId="20577"/>
          <ac:spMkLst>
            <pc:docMk/>
            <pc:sldMk cId="1190403096" sldId="609"/>
            <ac:spMk id="7" creationId="{00000000-0000-0000-0000-000000000000}"/>
          </ac:spMkLst>
        </pc:spChg>
      </pc:sldChg>
      <pc:sldChg chg="modSp ord modTransition">
        <pc:chgData name="Akos Bodis" userId="d0cc3641-d19b-465a-960e-b24065796acf" providerId="ADAL" clId="{25BBA5B6-1B08-4F73-9AF0-6DF7228365AD}" dt="2018-03-28T11:59:10.859" v="9147" actId="1076"/>
        <pc:sldMkLst>
          <pc:docMk/>
          <pc:sldMk cId="1651279322" sldId="613"/>
        </pc:sldMkLst>
        <pc:spChg chg="mod">
          <ac:chgData name="Akos Bodis" userId="d0cc3641-d19b-465a-960e-b24065796acf" providerId="ADAL" clId="{25BBA5B6-1B08-4F73-9AF0-6DF7228365AD}" dt="2018-03-28T11:26:16.561" v="7751" actId="113"/>
          <ac:spMkLst>
            <pc:docMk/>
            <pc:sldMk cId="1651279322" sldId="613"/>
            <ac:spMk id="2" creationId="{BB3D237E-BA39-42B4-94FF-035FD2855406}"/>
          </ac:spMkLst>
        </pc:spChg>
        <pc:spChg chg="mod">
          <ac:chgData name="Akos Bodis" userId="d0cc3641-d19b-465a-960e-b24065796acf" providerId="ADAL" clId="{25BBA5B6-1B08-4F73-9AF0-6DF7228365AD}" dt="2018-03-28T11:26:43.072" v="7768" actId="20577"/>
          <ac:spMkLst>
            <pc:docMk/>
            <pc:sldMk cId="1651279322" sldId="613"/>
            <ac:spMk id="7" creationId="{0EA47545-97D3-4B4A-93BB-121F6A182FD2}"/>
          </ac:spMkLst>
        </pc:spChg>
      </pc:sldChg>
      <pc:sldChg chg="modSp ord modTransition modAnim">
        <pc:chgData name="Akos Bodis" userId="d0cc3641-d19b-465a-960e-b24065796acf" providerId="ADAL" clId="{25BBA5B6-1B08-4F73-9AF0-6DF7228365AD}" dt="2018-03-28T11:59:10.859" v="9147" actId="1076"/>
        <pc:sldMkLst>
          <pc:docMk/>
          <pc:sldMk cId="4065943726" sldId="614"/>
        </pc:sldMkLst>
        <pc:spChg chg="mod">
          <ac:chgData name="Akos Bodis" userId="d0cc3641-d19b-465a-960e-b24065796acf" providerId="ADAL" clId="{25BBA5B6-1B08-4F73-9AF0-6DF7228365AD}" dt="2018-03-28T11:27:28.432" v="7855" actId="20577"/>
          <ac:spMkLst>
            <pc:docMk/>
            <pc:sldMk cId="4065943726" sldId="614"/>
            <ac:spMk id="2" creationId="{BB3D237E-BA39-42B4-94FF-035FD2855406}"/>
          </ac:spMkLst>
        </pc:spChg>
        <pc:spChg chg="mod">
          <ac:chgData name="Akos Bodis" userId="d0cc3641-d19b-465a-960e-b24065796acf" providerId="ADAL" clId="{25BBA5B6-1B08-4F73-9AF0-6DF7228365AD}" dt="2018-03-28T11:28:41.696" v="8032" actId="6549"/>
          <ac:spMkLst>
            <pc:docMk/>
            <pc:sldMk cId="4065943726" sldId="614"/>
            <ac:spMk id="5" creationId="{B31D7809-1CF0-43AE-A34A-81F70AB3A891}"/>
          </ac:spMkLst>
        </pc:spChg>
      </pc:sldChg>
      <pc:sldChg chg="modTransition">
        <pc:chgData name="Akos Bodis" userId="d0cc3641-d19b-465a-960e-b24065796acf" providerId="ADAL" clId="{25BBA5B6-1B08-4F73-9AF0-6DF7228365AD}" dt="2018-03-28T11:59:10.859" v="9147" actId="1076"/>
        <pc:sldMkLst>
          <pc:docMk/>
          <pc:sldMk cId="3433521481" sldId="615"/>
        </pc:sldMkLst>
      </pc:sldChg>
      <pc:sldChg chg="modTransition">
        <pc:chgData name="Akos Bodis" userId="d0cc3641-d19b-465a-960e-b24065796acf" providerId="ADAL" clId="{25BBA5B6-1B08-4F73-9AF0-6DF7228365AD}" dt="2018-03-28T11:59:10.859" v="9147" actId="1076"/>
        <pc:sldMkLst>
          <pc:docMk/>
          <pc:sldMk cId="2127358176" sldId="616"/>
        </pc:sldMkLst>
      </pc:sldChg>
      <pc:sldChg chg="modSp modTransition">
        <pc:chgData name="Akos Bodis" userId="d0cc3641-d19b-465a-960e-b24065796acf" providerId="ADAL" clId="{25BBA5B6-1B08-4F73-9AF0-6DF7228365AD}" dt="2018-03-28T12:03:04.795" v="9176" actId="20577"/>
        <pc:sldMkLst>
          <pc:docMk/>
          <pc:sldMk cId="2343441823" sldId="617"/>
        </pc:sldMkLst>
        <pc:spChg chg="mod">
          <ac:chgData name="Akos Bodis" userId="d0cc3641-d19b-465a-960e-b24065796acf" providerId="ADAL" clId="{25BBA5B6-1B08-4F73-9AF0-6DF7228365AD}" dt="2018-03-28T12:03:00.750" v="9173" actId="6549"/>
          <ac:spMkLst>
            <pc:docMk/>
            <pc:sldMk cId="2343441823" sldId="617"/>
            <ac:spMk id="6" creationId="{00000000-0000-0000-0000-000000000000}"/>
          </ac:spMkLst>
        </pc:spChg>
        <pc:spChg chg="mod">
          <ac:chgData name="Akos Bodis" userId="d0cc3641-d19b-465a-960e-b24065796acf" providerId="ADAL" clId="{25BBA5B6-1B08-4F73-9AF0-6DF7228365AD}" dt="2018-03-28T12:03:01.955" v="9174" actId="6549"/>
          <ac:spMkLst>
            <pc:docMk/>
            <pc:sldMk cId="2343441823" sldId="617"/>
            <ac:spMk id="11" creationId="{00000000-0000-0000-0000-000000000000}"/>
          </ac:spMkLst>
        </pc:spChg>
        <pc:spChg chg="mod">
          <ac:chgData name="Akos Bodis" userId="d0cc3641-d19b-465a-960e-b24065796acf" providerId="ADAL" clId="{25BBA5B6-1B08-4F73-9AF0-6DF7228365AD}" dt="2018-03-28T12:03:03.532" v="9175" actId="20577"/>
          <ac:spMkLst>
            <pc:docMk/>
            <pc:sldMk cId="2343441823" sldId="617"/>
            <ac:spMk id="12" creationId="{00000000-0000-0000-0000-000000000000}"/>
          </ac:spMkLst>
        </pc:spChg>
        <pc:spChg chg="mod">
          <ac:chgData name="Akos Bodis" userId="d0cc3641-d19b-465a-960e-b24065796acf" providerId="ADAL" clId="{25BBA5B6-1B08-4F73-9AF0-6DF7228365AD}" dt="2018-03-28T12:03:04.795" v="9176" actId="20577"/>
          <ac:spMkLst>
            <pc:docMk/>
            <pc:sldMk cId="2343441823" sldId="617"/>
            <ac:spMk id="13" creationId="{00000000-0000-0000-0000-000000000000}"/>
          </ac:spMkLst>
        </pc:spChg>
      </pc:sldChg>
      <pc:sldChg chg="modTransition">
        <pc:chgData name="Akos Bodis" userId="d0cc3641-d19b-465a-960e-b24065796acf" providerId="ADAL" clId="{25BBA5B6-1B08-4F73-9AF0-6DF7228365AD}" dt="2018-03-28T11:59:10.859" v="9147" actId="1076"/>
        <pc:sldMkLst>
          <pc:docMk/>
          <pc:sldMk cId="1616583603" sldId="619"/>
        </pc:sldMkLst>
      </pc:sldChg>
      <pc:sldChg chg="addSp delSp modSp add modTransition">
        <pc:chgData name="Akos Bodis" userId="d0cc3641-d19b-465a-960e-b24065796acf" providerId="ADAL" clId="{25BBA5B6-1B08-4F73-9AF0-6DF7228365AD}" dt="2018-03-28T11:58:44.640" v="9145" actId="1076"/>
        <pc:sldMkLst>
          <pc:docMk/>
          <pc:sldMk cId="389864134" sldId="623"/>
        </pc:sldMkLst>
        <pc:spChg chg="del">
          <ac:chgData name="Akos Bodis" userId="d0cc3641-d19b-465a-960e-b24065796acf" providerId="ADAL" clId="{25BBA5B6-1B08-4F73-9AF0-6DF7228365AD}" dt="2018-03-25T13:53:19.831" v="2" actId="1076"/>
          <ac:spMkLst>
            <pc:docMk/>
            <pc:sldMk cId="389864134" sldId="623"/>
            <ac:spMk id="2" creationId="{42BB443C-6FE4-451A-82A0-03A9FBBFA764}"/>
          </ac:spMkLst>
        </pc:spChg>
        <pc:spChg chg="del">
          <ac:chgData name="Akos Bodis" userId="d0cc3641-d19b-465a-960e-b24065796acf" providerId="ADAL" clId="{25BBA5B6-1B08-4F73-9AF0-6DF7228365AD}" dt="2018-03-25T13:53:19.831" v="2" actId="1076"/>
          <ac:spMkLst>
            <pc:docMk/>
            <pc:sldMk cId="389864134" sldId="623"/>
            <ac:spMk id="3" creationId="{B84D8B05-0FE1-41C8-B878-374CBF491D27}"/>
          </ac:spMkLst>
        </pc:spChg>
        <pc:spChg chg="add mod">
          <ac:chgData name="Akos Bodis" userId="d0cc3641-d19b-465a-960e-b24065796acf" providerId="ADAL" clId="{25BBA5B6-1B08-4F73-9AF0-6DF7228365AD}" dt="2018-03-25T13:53:26.418" v="14" actId="20577"/>
          <ac:spMkLst>
            <pc:docMk/>
            <pc:sldMk cId="389864134" sldId="623"/>
            <ac:spMk id="4" creationId="{02CA920C-D8DE-4A41-8657-B9E3818B296B}"/>
          </ac:spMkLst>
        </pc:spChg>
        <pc:spChg chg="add mod">
          <ac:chgData name="Akos Bodis" userId="d0cc3641-d19b-465a-960e-b24065796acf" providerId="ADAL" clId="{25BBA5B6-1B08-4F73-9AF0-6DF7228365AD}" dt="2018-03-25T14:12:24.098" v="256" actId="14100"/>
          <ac:spMkLst>
            <pc:docMk/>
            <pc:sldMk cId="389864134" sldId="623"/>
            <ac:spMk id="5" creationId="{C0D6B7EC-BD56-4B3E-862C-04BD6DA33B8B}"/>
          </ac:spMkLst>
        </pc:spChg>
        <pc:grpChg chg="add mod">
          <ac:chgData name="Akos Bodis" userId="d0cc3641-d19b-465a-960e-b24065796acf" providerId="ADAL" clId="{25BBA5B6-1B08-4F73-9AF0-6DF7228365AD}" dt="2018-03-25T14:12:54.898" v="277" actId="14100"/>
          <ac:grpSpMkLst>
            <pc:docMk/>
            <pc:sldMk cId="389864134" sldId="623"/>
            <ac:grpSpMk id="14" creationId="{3B8543CD-56E2-4ACE-8DD2-14ECD9801466}"/>
          </ac:grpSpMkLst>
        </pc:grpChg>
        <pc:picChg chg="add mod">
          <ac:chgData name="Akos Bodis" userId="d0cc3641-d19b-465a-960e-b24065796acf" providerId="ADAL" clId="{25BBA5B6-1B08-4F73-9AF0-6DF7228365AD}" dt="2018-03-25T14:12:56.381" v="278" actId="1076"/>
          <ac:picMkLst>
            <pc:docMk/>
            <pc:sldMk cId="389864134" sldId="623"/>
            <ac:picMk id="7" creationId="{035E6310-BCE4-4424-8E01-5C19091A2F98}"/>
          </ac:picMkLst>
        </pc:picChg>
        <pc:picChg chg="add mod">
          <ac:chgData name="Akos Bodis" userId="d0cc3641-d19b-465a-960e-b24065796acf" providerId="ADAL" clId="{25BBA5B6-1B08-4F73-9AF0-6DF7228365AD}" dt="2018-03-25T14:12:44.553" v="274" actId="164"/>
          <ac:picMkLst>
            <pc:docMk/>
            <pc:sldMk cId="389864134" sldId="623"/>
            <ac:picMk id="9" creationId="{107E59CF-0C10-474B-B4C4-6A0AE91D4CA4}"/>
          </ac:picMkLst>
        </pc:picChg>
        <pc:picChg chg="add del mod">
          <ac:chgData name="Akos Bodis" userId="d0cc3641-d19b-465a-960e-b24065796acf" providerId="ADAL" clId="{25BBA5B6-1B08-4F73-9AF0-6DF7228365AD}" dt="2018-03-25T14:10:37.127" v="203" actId="478"/>
          <ac:picMkLst>
            <pc:docMk/>
            <pc:sldMk cId="389864134" sldId="623"/>
            <ac:picMk id="11" creationId="{CEE57361-D37E-436A-A2A1-946AF0391EA7}"/>
          </ac:picMkLst>
        </pc:picChg>
        <pc:picChg chg="add mod">
          <ac:chgData name="Akos Bodis" userId="d0cc3641-d19b-465a-960e-b24065796acf" providerId="ADAL" clId="{25BBA5B6-1B08-4F73-9AF0-6DF7228365AD}" dt="2018-03-25T14:12:44.553" v="274" actId="164"/>
          <ac:picMkLst>
            <pc:docMk/>
            <pc:sldMk cId="389864134" sldId="623"/>
            <ac:picMk id="13" creationId="{1C0D1D13-5750-4D61-BE47-A50BB1915A8E}"/>
          </ac:picMkLst>
        </pc:picChg>
        <pc:picChg chg="add mod">
          <ac:chgData name="Akos Bodis" userId="d0cc3641-d19b-465a-960e-b24065796acf" providerId="ADAL" clId="{25BBA5B6-1B08-4F73-9AF0-6DF7228365AD}" dt="2018-03-25T14:12:44.553" v="274" actId="164"/>
          <ac:picMkLst>
            <pc:docMk/>
            <pc:sldMk cId="389864134" sldId="623"/>
            <ac:picMk id="1026" creationId="{D247BDB3-D730-4775-AA05-E3F3EFA9D105}"/>
          </ac:picMkLst>
        </pc:picChg>
        <pc:picChg chg="add mod">
          <ac:chgData name="Akos Bodis" userId="d0cc3641-d19b-465a-960e-b24065796acf" providerId="ADAL" clId="{25BBA5B6-1B08-4F73-9AF0-6DF7228365AD}" dt="2018-03-25T14:12:44.553" v="274" actId="164"/>
          <ac:picMkLst>
            <pc:docMk/>
            <pc:sldMk cId="389864134" sldId="623"/>
            <ac:picMk id="1028" creationId="{F83C4416-C428-4547-8623-D4200739A2D2}"/>
          </ac:picMkLst>
        </pc:picChg>
        <pc:picChg chg="add del mod">
          <ac:chgData name="Akos Bodis" userId="d0cc3641-d19b-465a-960e-b24065796acf" providerId="ADAL" clId="{25BBA5B6-1B08-4F73-9AF0-6DF7228365AD}" dt="2018-03-25T14:08:41.764" v="182" actId="478"/>
          <ac:picMkLst>
            <pc:docMk/>
            <pc:sldMk cId="389864134" sldId="623"/>
            <ac:picMk id="1030" creationId="{8DD41800-E6BF-4934-A42A-E8DF0D790E92}"/>
          </ac:picMkLst>
        </pc:picChg>
        <pc:picChg chg="add del">
          <ac:chgData name="Akos Bodis" userId="d0cc3641-d19b-465a-960e-b24065796acf" providerId="ADAL" clId="{25BBA5B6-1B08-4F73-9AF0-6DF7228365AD}" dt="2018-03-25T14:06:56.519" v="154" actId="478"/>
          <ac:picMkLst>
            <pc:docMk/>
            <pc:sldMk cId="389864134" sldId="623"/>
            <ac:picMk id="1032" creationId="{79141C0E-1CA8-4286-B43D-B1365CFC07DA}"/>
          </ac:picMkLst>
        </pc:picChg>
      </pc:sldChg>
      <pc:sldChg chg="modSp add ord modTransition">
        <pc:chgData name="Akos Bodis" userId="d0cc3641-d19b-465a-960e-b24065796acf" providerId="ADAL" clId="{25BBA5B6-1B08-4F73-9AF0-6DF7228365AD}" dt="2018-03-28T11:58:44.640" v="9145" actId="1076"/>
        <pc:sldMkLst>
          <pc:docMk/>
          <pc:sldMk cId="1052248559" sldId="625"/>
        </pc:sldMkLst>
        <pc:spChg chg="mod">
          <ac:chgData name="Akos Bodis" userId="d0cc3641-d19b-465a-960e-b24065796acf" providerId="ADAL" clId="{25BBA5B6-1B08-4F73-9AF0-6DF7228365AD}" dt="2018-03-25T14:56:02.288" v="738" actId="20577"/>
          <ac:spMkLst>
            <pc:docMk/>
            <pc:sldMk cId="1052248559" sldId="625"/>
            <ac:spMk id="7" creationId="{00000000-0000-0000-0000-000000000000}"/>
          </ac:spMkLst>
        </pc:spChg>
        <pc:spChg chg="mod">
          <ac:chgData name="Akos Bodis" userId="d0cc3641-d19b-465a-960e-b24065796acf" providerId="ADAL" clId="{25BBA5B6-1B08-4F73-9AF0-6DF7228365AD}" dt="2018-03-25T14:55:34.282" v="686" actId="27636"/>
          <ac:spMkLst>
            <pc:docMk/>
            <pc:sldMk cId="1052248559" sldId="625"/>
            <ac:spMk id="8" creationId="{00000000-0000-0000-0000-000000000000}"/>
          </ac:spMkLst>
        </pc:spChg>
        <pc:graphicFrameChg chg="mod">
          <ac:chgData name="Akos Bodis" userId="d0cc3641-d19b-465a-960e-b24065796acf" providerId="ADAL" clId="{25BBA5B6-1B08-4F73-9AF0-6DF7228365AD}" dt="2018-03-25T14:54:57.356" v="591" actId="20577"/>
          <ac:graphicFrameMkLst>
            <pc:docMk/>
            <pc:sldMk cId="1052248559" sldId="625"/>
            <ac:graphicFrameMk id="2" creationId="{00000000-0000-0000-0000-000000000000}"/>
          </ac:graphicFrameMkLst>
        </pc:graphicFrameChg>
      </pc:sldChg>
      <pc:sldChg chg="addSp modSp add modTransition modAnim">
        <pc:chgData name="Akos Bodis" userId="d0cc3641-d19b-465a-960e-b24065796acf" providerId="ADAL" clId="{25BBA5B6-1B08-4F73-9AF0-6DF7228365AD}" dt="2018-03-28T11:58:44.640" v="9145" actId="1076"/>
        <pc:sldMkLst>
          <pc:docMk/>
          <pc:sldMk cId="3227553873" sldId="626"/>
        </pc:sldMkLst>
        <pc:spChg chg="mod">
          <ac:chgData name="Akos Bodis" userId="d0cc3641-d19b-465a-960e-b24065796acf" providerId="ADAL" clId="{25BBA5B6-1B08-4F73-9AF0-6DF7228365AD}" dt="2018-03-25T17:33:52.251" v="917" actId="20577"/>
          <ac:spMkLst>
            <pc:docMk/>
            <pc:sldMk cId="3227553873" sldId="626"/>
            <ac:spMk id="2" creationId="{D6B7A79E-8732-4ADE-9DCE-B27BED975213}"/>
          </ac:spMkLst>
        </pc:spChg>
        <pc:spChg chg="add mod">
          <ac:chgData name="Akos Bodis" userId="d0cc3641-d19b-465a-960e-b24065796acf" providerId="ADAL" clId="{25BBA5B6-1B08-4F73-9AF0-6DF7228365AD}" dt="2018-03-25T14:53:48.359" v="516" actId="1076"/>
          <ac:spMkLst>
            <pc:docMk/>
            <pc:sldMk cId="3227553873" sldId="626"/>
            <ac:spMk id="3" creationId="{C08BC324-FD2A-4BEC-A5CE-697A00D83643}"/>
          </ac:spMkLst>
        </pc:spChg>
        <pc:spChg chg="add mod">
          <ac:chgData name="Akos Bodis" userId="d0cc3641-d19b-465a-960e-b24065796acf" providerId="ADAL" clId="{25BBA5B6-1B08-4F73-9AF0-6DF7228365AD}" dt="2018-03-25T14:53:48.359" v="516" actId="1076"/>
          <ac:spMkLst>
            <pc:docMk/>
            <pc:sldMk cId="3227553873" sldId="626"/>
            <ac:spMk id="4" creationId="{E52F6810-BF25-4CEA-ABFC-40920A3FB4B6}"/>
          </ac:spMkLst>
        </pc:spChg>
        <pc:spChg chg="add mod">
          <ac:chgData name="Akos Bodis" userId="d0cc3641-d19b-465a-960e-b24065796acf" providerId="ADAL" clId="{25BBA5B6-1B08-4F73-9AF0-6DF7228365AD}" dt="2018-03-25T14:53:48.359" v="516" actId="1076"/>
          <ac:spMkLst>
            <pc:docMk/>
            <pc:sldMk cId="3227553873" sldId="626"/>
            <ac:spMk id="5" creationId="{2396EB2F-BEDC-4EE9-B5E4-91047FB13A71}"/>
          </ac:spMkLst>
        </pc:spChg>
      </pc:sldChg>
      <pc:sldChg chg="addSp delSp modSp add modTransition modAnim">
        <pc:chgData name="Akos Bodis" userId="d0cc3641-d19b-465a-960e-b24065796acf" providerId="ADAL" clId="{25BBA5B6-1B08-4F73-9AF0-6DF7228365AD}" dt="2018-03-28T11:58:44.640" v="9145" actId="1076"/>
        <pc:sldMkLst>
          <pc:docMk/>
          <pc:sldMk cId="3498025040" sldId="628"/>
        </pc:sldMkLst>
        <pc:spChg chg="mod">
          <ac:chgData name="Akos Bodis" userId="d0cc3641-d19b-465a-960e-b24065796acf" providerId="ADAL" clId="{25BBA5B6-1B08-4F73-9AF0-6DF7228365AD}" dt="2018-03-25T17:28:26.790" v="914" actId="113"/>
          <ac:spMkLst>
            <pc:docMk/>
            <pc:sldMk cId="3498025040" sldId="628"/>
            <ac:spMk id="2" creationId="{173810EB-ACFE-4D41-85C7-9EE5189640BD}"/>
          </ac:spMkLst>
        </pc:spChg>
        <pc:spChg chg="mod">
          <ac:chgData name="Akos Bodis" userId="d0cc3641-d19b-465a-960e-b24065796acf" providerId="ADAL" clId="{25BBA5B6-1B08-4F73-9AF0-6DF7228365AD}" dt="2018-03-25T18:30:05.292" v="2114" actId="20577"/>
          <ac:spMkLst>
            <pc:docMk/>
            <pc:sldMk cId="3498025040" sldId="628"/>
            <ac:spMk id="3" creationId="{916104F2-0E3C-47F9-A29E-0A9558735311}"/>
          </ac:spMkLst>
        </pc:spChg>
        <pc:spChg chg="mod">
          <ac:chgData name="Akos Bodis" userId="d0cc3641-d19b-465a-960e-b24065796acf" providerId="ADAL" clId="{25BBA5B6-1B08-4F73-9AF0-6DF7228365AD}" dt="2018-03-28T11:42:51.357" v="9029" actId="20577"/>
          <ac:spMkLst>
            <pc:docMk/>
            <pc:sldMk cId="3498025040" sldId="628"/>
            <ac:spMk id="4" creationId="{516239DB-7E4F-4FFC-8A8C-532B7602FDB1}"/>
          </ac:spMkLst>
        </pc:spChg>
        <pc:picChg chg="add del mod">
          <ac:chgData name="Akos Bodis" userId="d0cc3641-d19b-465a-960e-b24065796acf" providerId="ADAL" clId="{25BBA5B6-1B08-4F73-9AF0-6DF7228365AD}" dt="2018-03-25T18:35:54.859" v="2132" actId="478"/>
          <ac:picMkLst>
            <pc:docMk/>
            <pc:sldMk cId="3498025040" sldId="628"/>
            <ac:picMk id="2050" creationId="{4F258C8C-8BEA-4371-BF39-C8A87B6D9380}"/>
          </ac:picMkLst>
        </pc:picChg>
        <pc:picChg chg="add mod modCrop">
          <ac:chgData name="Akos Bodis" userId="d0cc3641-d19b-465a-960e-b24065796acf" providerId="ADAL" clId="{25BBA5B6-1B08-4F73-9AF0-6DF7228365AD}" dt="2018-03-25T18:37:59.032" v="2147" actId="18131"/>
          <ac:picMkLst>
            <pc:docMk/>
            <pc:sldMk cId="3498025040" sldId="628"/>
            <ac:picMk id="2052" creationId="{D6308CCA-3B6D-4CFF-B280-CA2B9F2E8778}"/>
          </ac:picMkLst>
        </pc:picChg>
      </pc:sldChg>
      <pc:sldChg chg="addSp modSp add ord modTransition modAnim">
        <pc:chgData name="Akos Bodis" userId="d0cc3641-d19b-465a-960e-b24065796acf" providerId="ADAL" clId="{25BBA5B6-1B08-4F73-9AF0-6DF7228365AD}" dt="2018-04-04T20:37:09.230" v="9319" actId="20577"/>
        <pc:sldMkLst>
          <pc:docMk/>
          <pc:sldMk cId="2458889830" sldId="629"/>
        </pc:sldMkLst>
        <pc:spChg chg="mod">
          <ac:chgData name="Akos Bodis" userId="d0cc3641-d19b-465a-960e-b24065796acf" providerId="ADAL" clId="{25BBA5B6-1B08-4F73-9AF0-6DF7228365AD}" dt="2018-03-28T11:52:29.409" v="9126" actId="20577"/>
          <ac:spMkLst>
            <pc:docMk/>
            <pc:sldMk cId="2458889830" sldId="629"/>
            <ac:spMk id="2" creationId="{FE39A2FD-A2AD-49A1-B593-E4D009224406}"/>
          </ac:spMkLst>
        </pc:spChg>
        <pc:spChg chg="mod">
          <ac:chgData name="Akos Bodis" userId="d0cc3641-d19b-465a-960e-b24065796acf" providerId="ADAL" clId="{25BBA5B6-1B08-4F73-9AF0-6DF7228365AD}" dt="2018-03-26T07:35:30.567" v="5328" actId="20577"/>
          <ac:spMkLst>
            <pc:docMk/>
            <pc:sldMk cId="2458889830" sldId="629"/>
            <ac:spMk id="5" creationId="{3341E3DC-A22A-4F45-857C-AE60C37D54EE}"/>
          </ac:spMkLst>
        </pc:spChg>
        <pc:spChg chg="mod">
          <ac:chgData name="Akos Bodis" userId="d0cc3641-d19b-465a-960e-b24065796acf" providerId="ADAL" clId="{25BBA5B6-1B08-4F73-9AF0-6DF7228365AD}" dt="2018-04-04T20:36:38.607" v="9271" actId="20577"/>
          <ac:spMkLst>
            <pc:docMk/>
            <pc:sldMk cId="2458889830" sldId="629"/>
            <ac:spMk id="6" creationId="{8D70B276-EB20-4AF4-97E1-40A502FE65E2}"/>
          </ac:spMkLst>
        </pc:spChg>
        <pc:spChg chg="mod">
          <ac:chgData name="Akos Bodis" userId="d0cc3641-d19b-465a-960e-b24065796acf" providerId="ADAL" clId="{25BBA5B6-1B08-4F73-9AF0-6DF7228365AD}" dt="2018-04-04T20:37:09.230" v="9319" actId="20577"/>
          <ac:spMkLst>
            <pc:docMk/>
            <pc:sldMk cId="2458889830" sldId="629"/>
            <ac:spMk id="7" creationId="{D0A0C52E-B1C9-4576-8DEC-7FEF33485A8F}"/>
          </ac:spMkLst>
        </pc:spChg>
        <pc:spChg chg="add mod">
          <ac:chgData name="Akos Bodis" userId="d0cc3641-d19b-465a-960e-b24065796acf" providerId="ADAL" clId="{25BBA5B6-1B08-4F73-9AF0-6DF7228365AD}" dt="2018-04-04T20:36:55.484" v="9296" actId="20577"/>
          <ac:spMkLst>
            <pc:docMk/>
            <pc:sldMk cId="2458889830" sldId="629"/>
            <ac:spMk id="8" creationId="{A00AB489-B95D-4FDC-9EF6-E060F245F862}"/>
          </ac:spMkLst>
        </pc:spChg>
      </pc:sldChg>
      <pc:sldChg chg="addSp modSp add modTransition modAnim modNotes">
        <pc:chgData name="Akos Bodis" userId="d0cc3641-d19b-465a-960e-b24065796acf" providerId="ADAL" clId="{25BBA5B6-1B08-4F73-9AF0-6DF7228365AD}" dt="2018-04-04T20:35:03.191" v="9234" actId="368"/>
        <pc:sldMkLst>
          <pc:docMk/>
          <pc:sldMk cId="607064878" sldId="630"/>
        </pc:sldMkLst>
        <pc:spChg chg="add mod">
          <ac:chgData name="Akos Bodis" userId="d0cc3641-d19b-465a-960e-b24065796acf" providerId="ADAL" clId="{25BBA5B6-1B08-4F73-9AF0-6DF7228365AD}" dt="2018-03-25T17:44:19.279" v="1413" actId="20577"/>
          <ac:spMkLst>
            <pc:docMk/>
            <pc:sldMk cId="607064878" sldId="630"/>
            <ac:spMk id="2" creationId="{3CBA6CEE-F42C-414D-9F60-1D794C5A252D}"/>
          </ac:spMkLst>
        </pc:spChg>
        <pc:spChg chg="mod">
          <ac:chgData name="Akos Bodis" userId="d0cc3641-d19b-465a-960e-b24065796acf" providerId="ADAL" clId="{25BBA5B6-1B08-4F73-9AF0-6DF7228365AD}" dt="2018-03-25T17:35:23.310" v="1003" actId="1076"/>
          <ac:spMkLst>
            <pc:docMk/>
            <pc:sldMk cId="607064878" sldId="630"/>
            <ac:spMk id="5" creationId="{00000000-0000-0000-0000-000000000000}"/>
          </ac:spMkLst>
        </pc:spChg>
        <pc:spChg chg="mod">
          <ac:chgData name="Akos Bodis" userId="d0cc3641-d19b-465a-960e-b24065796acf" providerId="ADAL" clId="{25BBA5B6-1B08-4F73-9AF0-6DF7228365AD}" dt="2018-03-25T17:35:28.910" v="1004" actId="1076"/>
          <ac:spMkLst>
            <pc:docMk/>
            <pc:sldMk cId="607064878" sldId="630"/>
            <ac:spMk id="8" creationId="{00000000-0000-0000-0000-000000000000}"/>
          </ac:spMkLst>
        </pc:spChg>
        <pc:spChg chg="mod">
          <ac:chgData name="Akos Bodis" userId="d0cc3641-d19b-465a-960e-b24065796acf" providerId="ADAL" clId="{25BBA5B6-1B08-4F73-9AF0-6DF7228365AD}" dt="2018-03-25T19:48:41.274" v="4083" actId="1076"/>
          <ac:spMkLst>
            <pc:docMk/>
            <pc:sldMk cId="607064878" sldId="630"/>
            <ac:spMk id="9" creationId="{00000000-0000-0000-0000-000000000000}"/>
          </ac:spMkLst>
        </pc:spChg>
        <pc:spChg chg="mod">
          <ac:chgData name="Akos Bodis" userId="d0cc3641-d19b-465a-960e-b24065796acf" providerId="ADAL" clId="{25BBA5B6-1B08-4F73-9AF0-6DF7228365AD}" dt="2018-03-25T17:35:28.910" v="1004" actId="1076"/>
          <ac:spMkLst>
            <pc:docMk/>
            <pc:sldMk cId="607064878" sldId="630"/>
            <ac:spMk id="10" creationId="{00000000-0000-0000-0000-000000000000}"/>
          </ac:spMkLst>
        </pc:spChg>
        <pc:spChg chg="mod">
          <ac:chgData name="Akos Bodis" userId="d0cc3641-d19b-465a-960e-b24065796acf" providerId="ADAL" clId="{25BBA5B6-1B08-4F73-9AF0-6DF7228365AD}" dt="2018-03-25T19:48:19.770" v="4047" actId="1076"/>
          <ac:spMkLst>
            <pc:docMk/>
            <pc:sldMk cId="607064878" sldId="630"/>
            <ac:spMk id="11" creationId="{00000000-0000-0000-0000-000000000000}"/>
          </ac:spMkLst>
        </pc:spChg>
        <pc:spChg chg="mod">
          <ac:chgData name="Akos Bodis" userId="d0cc3641-d19b-465a-960e-b24065796acf" providerId="ADAL" clId="{25BBA5B6-1B08-4F73-9AF0-6DF7228365AD}" dt="2018-03-25T19:48:46.588" v="4084" actId="1076"/>
          <ac:spMkLst>
            <pc:docMk/>
            <pc:sldMk cId="607064878" sldId="630"/>
            <ac:spMk id="12" creationId="{00000000-0000-0000-0000-000000000000}"/>
          </ac:spMkLst>
        </pc:spChg>
        <pc:spChg chg="mod">
          <ac:chgData name="Akos Bodis" userId="d0cc3641-d19b-465a-960e-b24065796acf" providerId="ADAL" clId="{25BBA5B6-1B08-4F73-9AF0-6DF7228365AD}" dt="2018-03-25T19:48:27.965" v="4062" actId="1076"/>
          <ac:spMkLst>
            <pc:docMk/>
            <pc:sldMk cId="607064878" sldId="630"/>
            <ac:spMk id="13" creationId="{00000000-0000-0000-0000-000000000000}"/>
          </ac:spMkLst>
        </pc:spChg>
      </pc:sldChg>
      <pc:sldChg chg="addSp delSp modSp add modTransition modAnim">
        <pc:chgData name="Akos Bodis" userId="d0cc3641-d19b-465a-960e-b24065796acf" providerId="ADAL" clId="{25BBA5B6-1B08-4F73-9AF0-6DF7228365AD}" dt="2018-03-28T11:59:10.859" v="9147" actId="1076"/>
        <pc:sldMkLst>
          <pc:docMk/>
          <pc:sldMk cId="2914484351" sldId="631"/>
        </pc:sldMkLst>
        <pc:spChg chg="del">
          <ac:chgData name="Akos Bodis" userId="d0cc3641-d19b-465a-960e-b24065796acf" providerId="ADAL" clId="{25BBA5B6-1B08-4F73-9AF0-6DF7228365AD}" dt="2018-03-25T18:46:33.013" v="2151" actId="1076"/>
          <ac:spMkLst>
            <pc:docMk/>
            <pc:sldMk cId="2914484351" sldId="631"/>
            <ac:spMk id="2" creationId="{C7777E14-3382-4995-A66C-6E8F4A1AFAA9}"/>
          </ac:spMkLst>
        </pc:spChg>
        <pc:spChg chg="add mod">
          <ac:chgData name="Akos Bodis" userId="d0cc3641-d19b-465a-960e-b24065796acf" providerId="ADAL" clId="{25BBA5B6-1B08-4F73-9AF0-6DF7228365AD}" dt="2018-03-25T18:48:33.525" v="2232" actId="113"/>
          <ac:spMkLst>
            <pc:docMk/>
            <pc:sldMk cId="2914484351" sldId="631"/>
            <ac:spMk id="3" creationId="{AADC68A7-13B5-42B1-A0E5-86B2EF897D07}"/>
          </ac:spMkLst>
        </pc:spChg>
        <pc:spChg chg="add mod">
          <ac:chgData name="Akos Bodis" userId="d0cc3641-d19b-465a-960e-b24065796acf" providerId="ADAL" clId="{25BBA5B6-1B08-4F73-9AF0-6DF7228365AD}" dt="2018-03-25T19:47:35.738" v="4026" actId="20577"/>
          <ac:spMkLst>
            <pc:docMk/>
            <pc:sldMk cId="2914484351" sldId="631"/>
            <ac:spMk id="4" creationId="{D7F19DD1-2AB1-4A12-9EEE-D2F1629D1C06}"/>
          </ac:spMkLst>
        </pc:spChg>
        <pc:picChg chg="add mod">
          <ac:chgData name="Akos Bodis" userId="d0cc3641-d19b-465a-960e-b24065796acf" providerId="ADAL" clId="{25BBA5B6-1B08-4F73-9AF0-6DF7228365AD}" dt="2018-03-25T19:47:42.417" v="4028" actId="1076"/>
          <ac:picMkLst>
            <pc:docMk/>
            <pc:sldMk cId="2914484351" sldId="631"/>
            <ac:picMk id="5" creationId="{A49D820E-4080-4646-B7C8-C3313A9D34FF}"/>
          </ac:picMkLst>
        </pc:picChg>
      </pc:sldChg>
      <pc:sldChg chg="addSp delSp modSp add modTransition modAnim">
        <pc:chgData name="Akos Bodis" userId="d0cc3641-d19b-465a-960e-b24065796acf" providerId="ADAL" clId="{25BBA5B6-1B08-4F73-9AF0-6DF7228365AD}" dt="2018-03-28T11:59:10.859" v="9147" actId="1076"/>
        <pc:sldMkLst>
          <pc:docMk/>
          <pc:sldMk cId="3144791805" sldId="632"/>
        </pc:sldMkLst>
        <pc:spChg chg="mod">
          <ac:chgData name="Akos Bodis" userId="d0cc3641-d19b-465a-960e-b24065796acf" providerId="ADAL" clId="{25BBA5B6-1B08-4F73-9AF0-6DF7228365AD}" dt="2018-03-25T19:23:38.329" v="2665" actId="20577"/>
          <ac:spMkLst>
            <pc:docMk/>
            <pc:sldMk cId="3144791805" sldId="632"/>
            <ac:spMk id="2" creationId="{1EA81F5C-B6AA-499E-9E50-10E3FAD455A5}"/>
          </ac:spMkLst>
        </pc:spChg>
        <pc:spChg chg="add mod">
          <ac:chgData name="Akos Bodis" userId="d0cc3641-d19b-465a-960e-b24065796acf" providerId="ADAL" clId="{25BBA5B6-1B08-4F73-9AF0-6DF7228365AD}" dt="2018-03-25T19:10:21.950" v="2534" actId="20577"/>
          <ac:spMkLst>
            <pc:docMk/>
            <pc:sldMk cId="3144791805" sldId="632"/>
            <ac:spMk id="3" creationId="{2962A1B0-84C6-48B6-AD7D-805A64D6DF37}"/>
          </ac:spMkLst>
        </pc:spChg>
        <pc:spChg chg="add mod">
          <ac:chgData name="Akos Bodis" userId="d0cc3641-d19b-465a-960e-b24065796acf" providerId="ADAL" clId="{25BBA5B6-1B08-4F73-9AF0-6DF7228365AD}" dt="2018-03-25T19:20:29.065" v="2662" actId="20577"/>
          <ac:spMkLst>
            <pc:docMk/>
            <pc:sldMk cId="3144791805" sldId="632"/>
            <ac:spMk id="4" creationId="{4D103939-93EA-43BB-BDD9-72E460E09133}"/>
          </ac:spMkLst>
        </pc:spChg>
        <pc:spChg chg="add del mod">
          <ac:chgData name="Akos Bodis" userId="d0cc3641-d19b-465a-960e-b24065796acf" providerId="ADAL" clId="{25BBA5B6-1B08-4F73-9AF0-6DF7228365AD}" dt="2018-03-25T19:07:57.973" v="2277" actId="478"/>
          <ac:spMkLst>
            <pc:docMk/>
            <pc:sldMk cId="3144791805" sldId="632"/>
            <ac:spMk id="6" creationId="{FD8E332A-EE5C-4DCD-B4E6-C37291A8DBA2}"/>
          </ac:spMkLst>
        </pc:spChg>
        <pc:spChg chg="add del mod">
          <ac:chgData name="Akos Bodis" userId="d0cc3641-d19b-465a-960e-b24065796acf" providerId="ADAL" clId="{25BBA5B6-1B08-4F73-9AF0-6DF7228365AD}" dt="2018-03-25T19:08:09.550" v="2282" actId="478"/>
          <ac:spMkLst>
            <pc:docMk/>
            <pc:sldMk cId="3144791805" sldId="632"/>
            <ac:spMk id="7" creationId="{043AFB1B-0A7C-445F-81F3-1BC5A0616CCB}"/>
          </ac:spMkLst>
        </pc:spChg>
        <pc:spChg chg="add del mod">
          <ac:chgData name="Akos Bodis" userId="d0cc3641-d19b-465a-960e-b24065796acf" providerId="ADAL" clId="{25BBA5B6-1B08-4F73-9AF0-6DF7228365AD}" dt="2018-03-25T19:08:09.550" v="2282" actId="478"/>
          <ac:spMkLst>
            <pc:docMk/>
            <pc:sldMk cId="3144791805" sldId="632"/>
            <ac:spMk id="8" creationId="{03EF74FA-DBF9-408A-AF34-C6FFE8622474}"/>
          </ac:spMkLst>
        </pc:spChg>
        <pc:picChg chg="add del">
          <ac:chgData name="Akos Bodis" userId="d0cc3641-d19b-465a-960e-b24065796acf" providerId="ADAL" clId="{25BBA5B6-1B08-4F73-9AF0-6DF7228365AD}" dt="2018-03-25T19:07:08.415" v="2262" actId="478"/>
          <ac:picMkLst>
            <pc:docMk/>
            <pc:sldMk cId="3144791805" sldId="632"/>
            <ac:picMk id="5" creationId="{C031AD7B-80DD-413E-8785-4580E985155D}"/>
          </ac:picMkLst>
        </pc:picChg>
        <pc:picChg chg="add mod">
          <ac:chgData name="Akos Bodis" userId="d0cc3641-d19b-465a-960e-b24065796acf" providerId="ADAL" clId="{25BBA5B6-1B08-4F73-9AF0-6DF7228365AD}" dt="2018-03-25T19:09:58.743" v="2498" actId="1076"/>
          <ac:picMkLst>
            <pc:docMk/>
            <pc:sldMk cId="3144791805" sldId="632"/>
            <ac:picMk id="9" creationId="{EF542CED-FC0E-4F41-84F5-0D923F6E98CD}"/>
          </ac:picMkLst>
        </pc:picChg>
      </pc:sldChg>
      <pc:sldChg chg="modSp add modTransition">
        <pc:chgData name="Akos Bodis" userId="d0cc3641-d19b-465a-960e-b24065796acf" providerId="ADAL" clId="{25BBA5B6-1B08-4F73-9AF0-6DF7228365AD}" dt="2018-03-28T11:59:10.859" v="9147" actId="1076"/>
        <pc:sldMkLst>
          <pc:docMk/>
          <pc:sldMk cId="181126248" sldId="634"/>
        </pc:sldMkLst>
        <pc:spChg chg="mod">
          <ac:chgData name="Akos Bodis" userId="d0cc3641-d19b-465a-960e-b24065796acf" providerId="ADAL" clId="{25BBA5B6-1B08-4F73-9AF0-6DF7228365AD}" dt="2018-03-28T10:34:24.316" v="5696" actId="6549"/>
          <ac:spMkLst>
            <pc:docMk/>
            <pc:sldMk cId="181126248" sldId="634"/>
            <ac:spMk id="2" creationId="{BA62B14F-A5DC-4C8D-8FA7-84F984930D08}"/>
          </ac:spMkLst>
        </pc:spChg>
      </pc:sldChg>
      <pc:sldChg chg="modSp modTransition">
        <pc:chgData name="Akos Bodis" userId="d0cc3641-d19b-465a-960e-b24065796acf" providerId="ADAL" clId="{25BBA5B6-1B08-4F73-9AF0-6DF7228365AD}" dt="2018-03-28T11:59:10.859" v="9147" actId="1076"/>
        <pc:sldMkLst>
          <pc:docMk/>
          <pc:sldMk cId="3666833570" sldId="635"/>
        </pc:sldMkLst>
        <pc:picChg chg="mod">
          <ac:chgData name="Akos Bodis" userId="d0cc3641-d19b-465a-960e-b24065796acf" providerId="ADAL" clId="{25BBA5B6-1B08-4F73-9AF0-6DF7228365AD}" dt="2018-03-28T10:25:52.180" v="5395" actId="1076"/>
          <ac:picMkLst>
            <pc:docMk/>
            <pc:sldMk cId="3666833570" sldId="635"/>
            <ac:picMk id="5" creationId="{3111330B-1016-4B6B-9A87-305A6ED2EDB4}"/>
          </ac:picMkLst>
        </pc:picChg>
      </pc:sldChg>
      <pc:sldChg chg="modSp modTransition modAnim">
        <pc:chgData name="Akos Bodis" userId="d0cc3641-d19b-465a-960e-b24065796acf" providerId="ADAL" clId="{25BBA5B6-1B08-4F73-9AF0-6DF7228365AD}" dt="2018-03-28T12:03:29.297" v="9177" actId="1076"/>
        <pc:sldMkLst>
          <pc:docMk/>
          <pc:sldMk cId="2187000490" sldId="636"/>
        </pc:sldMkLst>
        <pc:spChg chg="mod">
          <ac:chgData name="Akos Bodis" userId="d0cc3641-d19b-465a-960e-b24065796acf" providerId="ADAL" clId="{25BBA5B6-1B08-4F73-9AF0-6DF7228365AD}" dt="2018-03-28T10:34:02.196" v="5680" actId="20577"/>
          <ac:spMkLst>
            <pc:docMk/>
            <pc:sldMk cId="2187000490" sldId="636"/>
            <ac:spMk id="7" creationId="{7288131E-A494-4F92-9CA8-F7D2EE610648}"/>
          </ac:spMkLst>
        </pc:spChg>
      </pc:sldChg>
    </pc:docChg>
  </pc:docChgLst>
  <pc:docChgLst>
    <pc:chgData name="Akos Bodis" userId="d0cc3641-d19b-465a-960e-b24065796acf" providerId="ADAL" clId="{FD60B236-B4FC-4381-8FB9-0B9CBAE27F80}"/>
    <pc:docChg chg="custSel addSld delSld modSld">
      <pc:chgData name="Akos Bodis" userId="d0cc3641-d19b-465a-960e-b24065796acf" providerId="ADAL" clId="{FD60B236-B4FC-4381-8FB9-0B9CBAE27F80}" dt="2018-03-21T13:25:54.666" v="144" actId="20577"/>
      <pc:docMkLst>
        <pc:docMk/>
      </pc:docMkLst>
      <pc:sldChg chg="modSp">
        <pc:chgData name="Akos Bodis" userId="d0cc3641-d19b-465a-960e-b24065796acf" providerId="ADAL" clId="{FD60B236-B4FC-4381-8FB9-0B9CBAE27F80}" dt="2018-03-02T10:03:59.376" v="0" actId="20577"/>
        <pc:sldMkLst>
          <pc:docMk/>
          <pc:sldMk cId="4134155891" sldId="593"/>
        </pc:sldMkLst>
        <pc:spChg chg="mod">
          <ac:chgData name="Akos Bodis" userId="d0cc3641-d19b-465a-960e-b24065796acf" providerId="ADAL" clId="{FD60B236-B4FC-4381-8FB9-0B9CBAE27F80}" dt="2018-03-02T10:03:59.376" v="0" actId="20577"/>
          <ac:spMkLst>
            <pc:docMk/>
            <pc:sldMk cId="4134155891" sldId="593"/>
            <ac:spMk id="6" creationId="{6C0E78C0-D823-4FD3-9835-BD3BBF12AA9B}"/>
          </ac:spMkLst>
        </pc:spChg>
      </pc:sldChg>
      <pc:sldChg chg="addSp">
        <pc:chgData name="Akos Bodis" userId="d0cc3641-d19b-465a-960e-b24065796acf" providerId="ADAL" clId="{FD60B236-B4FC-4381-8FB9-0B9CBAE27F80}" dt="2018-03-21T13:23:19.149" v="13" actId="20577"/>
        <pc:sldMkLst>
          <pc:docMk/>
          <pc:sldMk cId="1755392953" sldId="598"/>
        </pc:sldMkLst>
        <pc:picChg chg="add">
          <ac:chgData name="Akos Bodis" userId="d0cc3641-d19b-465a-960e-b24065796acf" providerId="ADAL" clId="{FD60B236-B4FC-4381-8FB9-0B9CBAE27F80}" dt="2018-03-21T13:23:19.149" v="13" actId="20577"/>
          <ac:picMkLst>
            <pc:docMk/>
            <pc:sldMk cId="1755392953" sldId="598"/>
            <ac:picMk id="5" creationId="{42F9BF48-2EA4-4633-A089-086BA0DC524D}"/>
          </ac:picMkLst>
        </pc:picChg>
      </pc:sldChg>
      <pc:sldChg chg="addSp">
        <pc:chgData name="Akos Bodis" userId="d0cc3641-d19b-465a-960e-b24065796acf" providerId="ADAL" clId="{FD60B236-B4FC-4381-8FB9-0B9CBAE27F80}" dt="2018-03-21T13:23:22.646" v="14" actId="20577"/>
        <pc:sldMkLst>
          <pc:docMk/>
          <pc:sldMk cId="3631965368" sldId="599"/>
        </pc:sldMkLst>
        <pc:picChg chg="add">
          <ac:chgData name="Akos Bodis" userId="d0cc3641-d19b-465a-960e-b24065796acf" providerId="ADAL" clId="{FD60B236-B4FC-4381-8FB9-0B9CBAE27F80}" dt="2018-03-21T13:23:22.646" v="14" actId="20577"/>
          <ac:picMkLst>
            <pc:docMk/>
            <pc:sldMk cId="3631965368" sldId="599"/>
            <ac:picMk id="8" creationId="{8993939B-E60E-47F6-89F4-2B388C2A4CA3}"/>
          </ac:picMkLst>
        </pc:picChg>
      </pc:sldChg>
      <pc:sldChg chg="add">
        <pc:chgData name="Akos Bodis" userId="d0cc3641-d19b-465a-960e-b24065796acf" providerId="ADAL" clId="{FD60B236-B4FC-4381-8FB9-0B9CBAE27F80}" dt="2018-03-21T13:23:07.886" v="11" actId="20577"/>
        <pc:sldMkLst>
          <pc:docMk/>
          <pc:sldMk cId="1651279322" sldId="613"/>
        </pc:sldMkLst>
      </pc:sldChg>
      <pc:sldChg chg="add">
        <pc:chgData name="Akos Bodis" userId="d0cc3641-d19b-465a-960e-b24065796acf" providerId="ADAL" clId="{FD60B236-B4FC-4381-8FB9-0B9CBAE27F80}" dt="2018-03-21T13:23:07.886" v="11" actId="20577"/>
        <pc:sldMkLst>
          <pc:docMk/>
          <pc:sldMk cId="4065943726" sldId="614"/>
        </pc:sldMkLst>
      </pc:sldChg>
      <pc:sldChg chg="modSp add">
        <pc:chgData name="Akos Bodis" userId="d0cc3641-d19b-465a-960e-b24065796acf" providerId="ADAL" clId="{FD60B236-B4FC-4381-8FB9-0B9CBAE27F80}" dt="2018-03-21T13:25:23.427" v="92" actId="20577"/>
        <pc:sldMkLst>
          <pc:docMk/>
          <pc:sldMk cId="3433521481" sldId="615"/>
        </pc:sldMkLst>
        <pc:spChg chg="mod">
          <ac:chgData name="Akos Bodis" userId="d0cc3641-d19b-465a-960e-b24065796acf" providerId="ADAL" clId="{FD60B236-B4FC-4381-8FB9-0B9CBAE27F80}" dt="2018-03-21T13:25:23.427" v="92" actId="20577"/>
          <ac:spMkLst>
            <pc:docMk/>
            <pc:sldMk cId="3433521481" sldId="615"/>
            <ac:spMk id="4" creationId="{564F21CA-B998-41C9-BF60-67A260E8679B}"/>
          </ac:spMkLst>
        </pc:spChg>
      </pc:sldChg>
      <pc:sldChg chg="add">
        <pc:chgData name="Akos Bodis" userId="d0cc3641-d19b-465a-960e-b24065796acf" providerId="ADAL" clId="{FD60B236-B4FC-4381-8FB9-0B9CBAE27F80}" dt="2018-03-21T13:23:56.917" v="15" actId="20577"/>
        <pc:sldMkLst>
          <pc:docMk/>
          <pc:sldMk cId="2127358176" sldId="616"/>
        </pc:sldMkLst>
      </pc:sldChg>
      <pc:sldChg chg="add">
        <pc:chgData name="Akos Bodis" userId="d0cc3641-d19b-465a-960e-b24065796acf" providerId="ADAL" clId="{FD60B236-B4FC-4381-8FB9-0B9CBAE27F80}" dt="2018-03-21T13:23:56.917" v="15" actId="20577"/>
        <pc:sldMkLst>
          <pc:docMk/>
          <pc:sldMk cId="2343441823" sldId="617"/>
        </pc:sldMkLst>
      </pc:sldChg>
      <pc:sldChg chg="add">
        <pc:chgData name="Akos Bodis" userId="d0cc3641-d19b-465a-960e-b24065796acf" providerId="ADAL" clId="{FD60B236-B4FC-4381-8FB9-0B9CBAE27F80}" dt="2018-03-21T13:23:56.917" v="15" actId="20577"/>
        <pc:sldMkLst>
          <pc:docMk/>
          <pc:sldMk cId="1616583603" sldId="619"/>
        </pc:sldMkLst>
      </pc:sldChg>
    </pc:docChg>
  </pc:docChgLst>
  <pc:docChgLst>
    <pc:chgData name="Akos Bodis" userId="d0cc3641-d19b-465a-960e-b24065796acf" providerId="ADAL" clId="{0EF1D42D-4E36-4649-9977-064DB0D4B8F7}"/>
    <pc:docChg chg="undo custSel addSld delSld modSld">
      <pc:chgData name="Akos Bodis" userId="d0cc3641-d19b-465a-960e-b24065796acf" providerId="ADAL" clId="{0EF1D42D-4E36-4649-9977-064DB0D4B8F7}" dt="2018-02-21T09:51:05.532" v="4621" actId="113"/>
      <pc:docMkLst>
        <pc:docMk/>
      </pc:docMkLst>
      <pc:sldChg chg="modSp add">
        <pc:chgData name="Akos Bodis" userId="d0cc3641-d19b-465a-960e-b24065796acf" providerId="ADAL" clId="{0EF1D42D-4E36-4649-9977-064DB0D4B8F7}" dt="2018-02-21T08:22:04.060" v="55" actId="20577"/>
        <pc:sldMkLst>
          <pc:docMk/>
          <pc:sldMk cId="3562095269" sldId="592"/>
        </pc:sldMkLst>
        <pc:spChg chg="mod">
          <ac:chgData name="Akos Bodis" userId="d0cc3641-d19b-465a-960e-b24065796acf" providerId="ADAL" clId="{0EF1D42D-4E36-4649-9977-064DB0D4B8F7}" dt="2018-02-21T08:22:04.060" v="55" actId="20577"/>
          <ac:spMkLst>
            <pc:docMk/>
            <pc:sldMk cId="3562095269" sldId="592"/>
            <ac:spMk id="2" creationId="{BA62B14F-A5DC-4C8D-8FA7-84F984930D08}"/>
          </ac:spMkLst>
        </pc:spChg>
      </pc:sldChg>
      <pc:sldChg chg="addSp delSp modSp add modAnim">
        <pc:chgData name="Akos Bodis" userId="d0cc3641-d19b-465a-960e-b24065796acf" providerId="ADAL" clId="{0EF1D42D-4E36-4649-9977-064DB0D4B8F7}" dt="2018-02-21T09:48:16.545" v="4548" actId="20577"/>
        <pc:sldMkLst>
          <pc:docMk/>
          <pc:sldMk cId="4134155891" sldId="593"/>
        </pc:sldMkLst>
        <pc:spChg chg="del">
          <ac:chgData name="Akos Bodis" userId="d0cc3641-d19b-465a-960e-b24065796acf" providerId="ADAL" clId="{0EF1D42D-4E36-4649-9977-064DB0D4B8F7}" dt="2018-02-21T08:22:10.952" v="57" actId="20577"/>
          <ac:spMkLst>
            <pc:docMk/>
            <pc:sldMk cId="4134155891" sldId="593"/>
            <ac:spMk id="2" creationId="{15E0266F-E6A3-47CA-851A-5F10AE6FB2F5}"/>
          </ac:spMkLst>
        </pc:spChg>
        <pc:spChg chg="add mod">
          <ac:chgData name="Akos Bodis" userId="d0cc3641-d19b-465a-960e-b24065796acf" providerId="ADAL" clId="{0EF1D42D-4E36-4649-9977-064DB0D4B8F7}" dt="2018-02-21T08:22:24.198" v="102" actId="113"/>
          <ac:spMkLst>
            <pc:docMk/>
            <pc:sldMk cId="4134155891" sldId="593"/>
            <ac:spMk id="3" creationId="{91103989-6C8B-4F95-A22E-197193E1DDC4}"/>
          </ac:spMkLst>
        </pc:spChg>
        <pc:spChg chg="add mod">
          <ac:chgData name="Akos Bodis" userId="d0cc3641-d19b-465a-960e-b24065796acf" providerId="ADAL" clId="{0EF1D42D-4E36-4649-9977-064DB0D4B8F7}" dt="2018-02-21T08:28:41.793" v="985" actId="20577"/>
          <ac:spMkLst>
            <pc:docMk/>
            <pc:sldMk cId="4134155891" sldId="593"/>
            <ac:spMk id="4" creationId="{D969B7BA-5DE7-44FB-B886-07071680F9B4}"/>
          </ac:spMkLst>
        </pc:spChg>
        <pc:spChg chg="add mod">
          <ac:chgData name="Akos Bodis" userId="d0cc3641-d19b-465a-960e-b24065796acf" providerId="ADAL" clId="{0EF1D42D-4E36-4649-9977-064DB0D4B8F7}" dt="2018-02-21T09:48:16.545" v="4548" actId="20577"/>
          <ac:spMkLst>
            <pc:docMk/>
            <pc:sldMk cId="4134155891" sldId="593"/>
            <ac:spMk id="5" creationId="{23E58F90-EADC-42E8-AF85-D08D66879DE7}"/>
          </ac:spMkLst>
        </pc:spChg>
        <pc:spChg chg="add mod">
          <ac:chgData name="Akos Bodis" userId="d0cc3641-d19b-465a-960e-b24065796acf" providerId="ADAL" clId="{0EF1D42D-4E36-4649-9977-064DB0D4B8F7}" dt="2018-02-21T08:25:28.399" v="534" actId="20577"/>
          <ac:spMkLst>
            <pc:docMk/>
            <pc:sldMk cId="4134155891" sldId="593"/>
            <ac:spMk id="6" creationId="{6C0E78C0-D823-4FD3-9835-BD3BBF12AA9B}"/>
          </ac:spMkLst>
        </pc:spChg>
      </pc:sldChg>
      <pc:sldChg chg="addSp delSp modSp add modAnim">
        <pc:chgData name="Akos Bodis" userId="d0cc3641-d19b-465a-960e-b24065796acf" providerId="ADAL" clId="{0EF1D42D-4E36-4649-9977-064DB0D4B8F7}" dt="2018-02-21T08:52:14.852" v="3132" actId="113"/>
        <pc:sldMkLst>
          <pc:docMk/>
          <pc:sldMk cId="1755392953" sldId="598"/>
        </pc:sldMkLst>
        <pc:spChg chg="mod">
          <ac:chgData name="Akos Bodis" userId="d0cc3641-d19b-465a-960e-b24065796acf" providerId="ADAL" clId="{0EF1D42D-4E36-4649-9977-064DB0D4B8F7}" dt="2018-02-21T08:49:23.173" v="2861" actId="20577"/>
          <ac:spMkLst>
            <pc:docMk/>
            <pc:sldMk cId="1755392953" sldId="598"/>
            <ac:spMk id="2" creationId="{BB3D237E-BA39-42B4-94FF-035FD2855406}"/>
          </ac:spMkLst>
        </pc:spChg>
        <pc:spChg chg="add del mod">
          <ac:chgData name="Akos Bodis" userId="d0cc3641-d19b-465a-960e-b24065796acf" providerId="ADAL" clId="{0EF1D42D-4E36-4649-9977-064DB0D4B8F7}" dt="2018-02-21T08:49:42.097" v="2864" actId="113"/>
          <ac:spMkLst>
            <pc:docMk/>
            <pc:sldMk cId="1755392953" sldId="598"/>
            <ac:spMk id="4" creationId="{B7A1CBE5-23BA-4CCC-ADAE-B1051F9276D3}"/>
          </ac:spMkLst>
        </pc:spChg>
        <pc:spChg chg="del">
          <ac:chgData name="Akos Bodis" userId="d0cc3641-d19b-465a-960e-b24065796acf" providerId="ADAL" clId="{0EF1D42D-4E36-4649-9977-064DB0D4B8F7}" dt="2018-02-21T08:51:38.011" v="3124" actId="478"/>
          <ac:spMkLst>
            <pc:docMk/>
            <pc:sldMk cId="1755392953" sldId="598"/>
            <ac:spMk id="5" creationId="{B31D7809-1CF0-43AE-A34A-81F70AB3A891}"/>
          </ac:spMkLst>
        </pc:spChg>
        <pc:spChg chg="del">
          <ac:chgData name="Akos Bodis" userId="d0cc3641-d19b-465a-960e-b24065796acf" providerId="ADAL" clId="{0EF1D42D-4E36-4649-9977-064DB0D4B8F7}" dt="2018-02-21T08:49:30.654" v="2863" actId="478"/>
          <ac:spMkLst>
            <pc:docMk/>
            <pc:sldMk cId="1755392953" sldId="598"/>
            <ac:spMk id="7" creationId="{0EA47545-97D3-4B4A-93BB-121F6A182FD2}"/>
          </ac:spMkLst>
        </pc:spChg>
        <pc:spChg chg="add del mod">
          <ac:chgData name="Akos Bodis" userId="d0cc3641-d19b-465a-960e-b24065796acf" providerId="ADAL" clId="{0EF1D42D-4E36-4649-9977-064DB0D4B8F7}" dt="2018-02-21T08:51:39.924" v="3125" actId="113"/>
          <ac:spMkLst>
            <pc:docMk/>
            <pc:sldMk cId="1755392953" sldId="598"/>
            <ac:spMk id="9" creationId="{32610656-0066-49DD-9462-779BE73B46C4}"/>
          </ac:spMkLst>
        </pc:spChg>
        <pc:picChg chg="del">
          <ac:chgData name="Akos Bodis" userId="d0cc3641-d19b-465a-960e-b24065796acf" providerId="ADAL" clId="{0EF1D42D-4E36-4649-9977-064DB0D4B8F7}" dt="2018-02-21T08:49:28.776" v="2862" actId="478"/>
          <ac:picMkLst>
            <pc:docMk/>
            <pc:sldMk cId="1755392953" sldId="598"/>
            <ac:picMk id="6" creationId="{014E4118-C89B-470F-938D-3B5B4F7EE261}"/>
          </ac:picMkLst>
        </pc:picChg>
        <pc:picChg chg="add mod">
          <ac:chgData name="Akos Bodis" userId="d0cc3641-d19b-465a-960e-b24065796acf" providerId="ADAL" clId="{0EF1D42D-4E36-4649-9977-064DB0D4B8F7}" dt="2018-02-21T08:52:08.926" v="3130" actId="1076"/>
          <ac:picMkLst>
            <pc:docMk/>
            <pc:sldMk cId="1755392953" sldId="598"/>
            <ac:picMk id="10" creationId="{5D230029-7196-48FC-962E-C6044ED66F1D}"/>
          </ac:picMkLst>
        </pc:picChg>
        <pc:picChg chg="add mod">
          <ac:chgData name="Akos Bodis" userId="d0cc3641-d19b-465a-960e-b24065796acf" providerId="ADAL" clId="{0EF1D42D-4E36-4649-9977-064DB0D4B8F7}" dt="2018-02-21T08:52:06.430" v="3129" actId="1076"/>
          <ac:picMkLst>
            <pc:docMk/>
            <pc:sldMk cId="1755392953" sldId="598"/>
            <ac:picMk id="11" creationId="{6C63447C-4741-4569-BD80-63FC5CAB7BB5}"/>
          </ac:picMkLst>
        </pc:picChg>
      </pc:sldChg>
      <pc:sldChg chg="addSp delSp modSp add delAnim modAnim">
        <pc:chgData name="Akos Bodis" userId="d0cc3641-d19b-465a-960e-b24065796acf" providerId="ADAL" clId="{0EF1D42D-4E36-4649-9977-064DB0D4B8F7}" dt="2018-02-21T08:53:28.406" v="3147" actId="113"/>
        <pc:sldMkLst>
          <pc:docMk/>
          <pc:sldMk cId="3631965368" sldId="599"/>
        </pc:sldMkLst>
        <pc:spChg chg="add del mod">
          <ac:chgData name="Akos Bodis" userId="d0cc3641-d19b-465a-960e-b24065796acf" providerId="ADAL" clId="{0EF1D42D-4E36-4649-9977-064DB0D4B8F7}" dt="2018-02-21T08:52:45.442" v="3136" actId="113"/>
          <ac:spMkLst>
            <pc:docMk/>
            <pc:sldMk cId="3631965368" sldId="599"/>
            <ac:spMk id="4" creationId="{B481E531-A53B-4C9C-A896-5AF076F7C8FD}"/>
          </ac:spMkLst>
        </pc:spChg>
        <pc:picChg chg="add mod">
          <ac:chgData name="Akos Bodis" userId="d0cc3641-d19b-465a-960e-b24065796acf" providerId="ADAL" clId="{0EF1D42D-4E36-4649-9977-064DB0D4B8F7}" dt="2018-02-21T08:53:19.258" v="3143" actId="1076"/>
          <ac:picMkLst>
            <pc:docMk/>
            <pc:sldMk cId="3631965368" sldId="599"/>
            <ac:picMk id="5" creationId="{93233F2E-C32C-402A-821E-6517AA83A29F}"/>
          </ac:picMkLst>
        </pc:picChg>
        <pc:picChg chg="add mod">
          <ac:chgData name="Akos Bodis" userId="d0cc3641-d19b-465a-960e-b24065796acf" providerId="ADAL" clId="{0EF1D42D-4E36-4649-9977-064DB0D4B8F7}" dt="2018-02-21T08:53:20.859" v="3144" actId="1076"/>
          <ac:picMkLst>
            <pc:docMk/>
            <pc:sldMk cId="3631965368" sldId="599"/>
            <ac:picMk id="6" creationId="{26F4B50A-57A6-4C7A-90E2-A0E87148C65E}"/>
          </ac:picMkLst>
        </pc:picChg>
        <pc:picChg chg="add mod">
          <ac:chgData name="Akos Bodis" userId="d0cc3641-d19b-465a-960e-b24065796acf" providerId="ADAL" clId="{0EF1D42D-4E36-4649-9977-064DB0D4B8F7}" dt="2018-02-21T08:53:15.687" v="3141" actId="1076"/>
          <ac:picMkLst>
            <pc:docMk/>
            <pc:sldMk cId="3631965368" sldId="599"/>
            <ac:picMk id="7" creationId="{6EBAA36A-C55C-4803-95BF-0F874C0F3106}"/>
          </ac:picMkLst>
        </pc:picChg>
        <pc:picChg chg="del">
          <ac:chgData name="Akos Bodis" userId="d0cc3641-d19b-465a-960e-b24065796acf" providerId="ADAL" clId="{0EF1D42D-4E36-4649-9977-064DB0D4B8F7}" dt="2018-02-21T08:52:27.755" v="3135" actId="478"/>
          <ac:picMkLst>
            <pc:docMk/>
            <pc:sldMk cId="3631965368" sldId="599"/>
            <ac:picMk id="10" creationId="{5D230029-7196-48FC-962E-C6044ED66F1D}"/>
          </ac:picMkLst>
        </pc:picChg>
        <pc:picChg chg="del">
          <ac:chgData name="Akos Bodis" userId="d0cc3641-d19b-465a-960e-b24065796acf" providerId="ADAL" clId="{0EF1D42D-4E36-4649-9977-064DB0D4B8F7}" dt="2018-02-21T08:52:27.097" v="3134" actId="478"/>
          <ac:picMkLst>
            <pc:docMk/>
            <pc:sldMk cId="3631965368" sldId="599"/>
            <ac:picMk id="11" creationId="{6C63447C-4741-4569-BD80-63FC5CAB7BB5}"/>
          </ac:picMkLst>
        </pc:picChg>
      </pc:sldChg>
      <pc:sldChg chg="addSp delSp modSp add">
        <pc:chgData name="Akos Bodis" userId="d0cc3641-d19b-465a-960e-b24065796acf" providerId="ADAL" clId="{0EF1D42D-4E36-4649-9977-064DB0D4B8F7}" dt="2018-02-21T09:22:32.468" v="3784" actId="14100"/>
        <pc:sldMkLst>
          <pc:docMk/>
          <pc:sldMk cId="2721280335" sldId="608"/>
        </pc:sldMkLst>
        <pc:spChg chg="del">
          <ac:chgData name="Akos Bodis" userId="d0cc3641-d19b-465a-960e-b24065796acf" providerId="ADAL" clId="{0EF1D42D-4E36-4649-9977-064DB0D4B8F7}" dt="2018-02-21T09:21:31.752" v="3777" actId="478"/>
          <ac:spMkLst>
            <pc:docMk/>
            <pc:sldMk cId="2721280335" sldId="608"/>
            <ac:spMk id="2" creationId="{255FC610-8A8C-4F07-819C-7E374E545C8D}"/>
          </ac:spMkLst>
        </pc:spChg>
        <pc:picChg chg="add del">
          <ac:chgData name="Akos Bodis" userId="d0cc3641-d19b-465a-960e-b24065796acf" providerId="ADAL" clId="{0EF1D42D-4E36-4649-9977-064DB0D4B8F7}" dt="2018-02-21T09:21:34.490" v="3779" actId="478"/>
          <ac:picMkLst>
            <pc:docMk/>
            <pc:sldMk cId="2721280335" sldId="608"/>
            <ac:picMk id="3" creationId="{FD0B88BF-D064-459A-9907-6EA6338CC810}"/>
          </ac:picMkLst>
        </pc:picChg>
        <pc:picChg chg="add del">
          <ac:chgData name="Akos Bodis" userId="d0cc3641-d19b-465a-960e-b24065796acf" providerId="ADAL" clId="{0EF1D42D-4E36-4649-9977-064DB0D4B8F7}" dt="2018-02-21T09:22:08.206" v="3781" actId="478"/>
          <ac:picMkLst>
            <pc:docMk/>
            <pc:sldMk cId="2721280335" sldId="608"/>
            <ac:picMk id="4" creationId="{B74542D0-D86D-4D5F-9365-2697E23393AA}"/>
          </ac:picMkLst>
        </pc:picChg>
        <pc:picChg chg="add mod">
          <ac:chgData name="Akos Bodis" userId="d0cc3641-d19b-465a-960e-b24065796acf" providerId="ADAL" clId="{0EF1D42D-4E36-4649-9977-064DB0D4B8F7}" dt="2018-02-21T09:22:32.468" v="3784" actId="14100"/>
          <ac:picMkLst>
            <pc:docMk/>
            <pc:sldMk cId="2721280335" sldId="608"/>
            <ac:picMk id="5" creationId="{A050C460-78C8-4AE2-87C1-0A46BC3B851B}"/>
          </ac:picMkLst>
        </pc:picChg>
      </pc:sldChg>
      <pc:sldChg chg="delSp modSp add modTransition">
        <pc:chgData name="Akos Bodis" userId="d0cc3641-d19b-465a-960e-b24065796acf" providerId="ADAL" clId="{0EF1D42D-4E36-4649-9977-064DB0D4B8F7}" dt="2018-02-21T09:34:52.452" v="4536" actId="113"/>
        <pc:sldMkLst>
          <pc:docMk/>
          <pc:sldMk cId="1190403096" sldId="609"/>
        </pc:sldMkLst>
        <pc:spChg chg="del mod">
          <ac:chgData name="Akos Bodis" userId="d0cc3641-d19b-465a-960e-b24065796acf" providerId="ADAL" clId="{0EF1D42D-4E36-4649-9977-064DB0D4B8F7}" dt="2018-02-21T09:30:12.854" v="4410" actId="478"/>
          <ac:spMkLst>
            <pc:docMk/>
            <pc:sldMk cId="1190403096" sldId="609"/>
            <ac:spMk id="4" creationId="{00000000-0000-0000-0000-000000000000}"/>
          </ac:spMkLst>
        </pc:spChg>
        <pc:spChg chg="mod">
          <ac:chgData name="Akos Bodis" userId="d0cc3641-d19b-465a-960e-b24065796acf" providerId="ADAL" clId="{0EF1D42D-4E36-4649-9977-064DB0D4B8F7}" dt="2018-02-21T09:30:15.201" v="4411" actId="122"/>
          <ac:spMkLst>
            <pc:docMk/>
            <pc:sldMk cId="1190403096" sldId="609"/>
            <ac:spMk id="7" creationId="{00000000-0000-0000-0000-000000000000}"/>
          </ac:spMkLst>
        </pc:spChg>
      </pc:sldChg>
    </pc:docChg>
  </pc:docChgLst>
  <pc:docChgLst>
    <pc:chgData name="Akos Bodis" userId="d0cc3641-d19b-465a-960e-b24065796acf" providerId="ADAL" clId="{02BCC65F-3F44-4CDE-8212-D30349F783A6}"/>
    <pc:docChg chg="undo redo custSel addSld delSld modSld sldOrd">
      <pc:chgData name="Akos Bodis" userId="d0cc3641-d19b-465a-960e-b24065796acf" providerId="ADAL" clId="{02BCC65F-3F44-4CDE-8212-D30349F783A6}" dt="2018-03-28T09:50:09.658" v="1474" actId="20577"/>
      <pc:docMkLst>
        <pc:docMk/>
      </pc:docMkLst>
      <pc:sldChg chg="addSp modSp">
        <pc:chgData name="Akos Bodis" userId="d0cc3641-d19b-465a-960e-b24065796acf" providerId="ADAL" clId="{02BCC65F-3F44-4CDE-8212-D30349F783A6}" dt="2018-03-28T09:22:56.522" v="52" actId="1036"/>
        <pc:sldMkLst>
          <pc:docMk/>
          <pc:sldMk cId="272309524" sldId="539"/>
        </pc:sldMkLst>
        <pc:spChg chg="add mod">
          <ac:chgData name="Akos Bodis" userId="d0cc3641-d19b-465a-960e-b24065796acf" providerId="ADAL" clId="{02BCC65F-3F44-4CDE-8212-D30349F783A6}" dt="2018-03-28T09:22:56.522" v="52" actId="1036"/>
          <ac:spMkLst>
            <pc:docMk/>
            <pc:sldMk cId="272309524" sldId="539"/>
            <ac:spMk id="22" creationId="{C3E1DD12-180C-4324-8319-A7D67BC548AD}"/>
          </ac:spMkLst>
        </pc:spChg>
      </pc:sldChg>
      <pc:sldChg chg="modSp ord">
        <pc:chgData name="Akos Bodis" userId="d0cc3641-d19b-465a-960e-b24065796acf" providerId="ADAL" clId="{02BCC65F-3F44-4CDE-8212-D30349F783A6}" dt="2018-03-28T09:30:06.622" v="305" actId="20577"/>
        <pc:sldMkLst>
          <pc:docMk/>
          <pc:sldMk cId="3433521481" sldId="615"/>
        </pc:sldMkLst>
        <pc:spChg chg="mod">
          <ac:chgData name="Akos Bodis" userId="d0cc3641-d19b-465a-960e-b24065796acf" providerId="ADAL" clId="{02BCC65F-3F44-4CDE-8212-D30349F783A6}" dt="2018-03-28T09:30:06.622" v="305" actId="20577"/>
          <ac:spMkLst>
            <pc:docMk/>
            <pc:sldMk cId="3433521481" sldId="615"/>
            <ac:spMk id="4" creationId="{564F21CA-B998-41C9-BF60-67A260E8679B}"/>
          </ac:spMkLst>
        </pc:spChg>
      </pc:sldChg>
      <pc:sldChg chg="ord">
        <pc:chgData name="Akos Bodis" userId="d0cc3641-d19b-465a-960e-b24065796acf" providerId="ADAL" clId="{02BCC65F-3F44-4CDE-8212-D30349F783A6}" dt="2018-03-28T09:29:44.270" v="251" actId="20577"/>
        <pc:sldMkLst>
          <pc:docMk/>
          <pc:sldMk cId="2127358176" sldId="616"/>
        </pc:sldMkLst>
      </pc:sldChg>
      <pc:sldChg chg="modSp ord modAnim">
        <pc:chgData name="Akos Bodis" userId="d0cc3641-d19b-465a-960e-b24065796acf" providerId="ADAL" clId="{02BCC65F-3F44-4CDE-8212-D30349F783A6}" dt="2018-03-28T09:41:57.183" v="804" actId="20577"/>
        <pc:sldMkLst>
          <pc:docMk/>
          <pc:sldMk cId="2343441823" sldId="617"/>
        </pc:sldMkLst>
        <pc:spChg chg="mod">
          <ac:chgData name="Akos Bodis" userId="d0cc3641-d19b-465a-960e-b24065796acf" providerId="ADAL" clId="{02BCC65F-3F44-4CDE-8212-D30349F783A6}" dt="2018-03-28T09:38:32.661" v="334" actId="113"/>
          <ac:spMkLst>
            <pc:docMk/>
            <pc:sldMk cId="2343441823" sldId="617"/>
            <ac:spMk id="4" creationId="{00000000-0000-0000-0000-000000000000}"/>
          </ac:spMkLst>
        </pc:spChg>
        <pc:spChg chg="mod">
          <ac:chgData name="Akos Bodis" userId="d0cc3641-d19b-465a-960e-b24065796acf" providerId="ADAL" clId="{02BCC65F-3F44-4CDE-8212-D30349F783A6}" dt="2018-03-28T09:39:07.029" v="409" actId="14100"/>
          <ac:spMkLst>
            <pc:docMk/>
            <pc:sldMk cId="2343441823" sldId="617"/>
            <ac:spMk id="6" creationId="{00000000-0000-0000-0000-000000000000}"/>
          </ac:spMkLst>
        </pc:spChg>
        <pc:spChg chg="mod">
          <ac:chgData name="Akos Bodis" userId="d0cc3641-d19b-465a-960e-b24065796acf" providerId="ADAL" clId="{02BCC65F-3F44-4CDE-8212-D30349F783A6}" dt="2018-03-28T09:40:12.316" v="587" actId="20577"/>
          <ac:spMkLst>
            <pc:docMk/>
            <pc:sldMk cId="2343441823" sldId="617"/>
            <ac:spMk id="11" creationId="{00000000-0000-0000-0000-000000000000}"/>
          </ac:spMkLst>
        </pc:spChg>
        <pc:spChg chg="mod">
          <ac:chgData name="Akos Bodis" userId="d0cc3641-d19b-465a-960e-b24065796acf" providerId="ADAL" clId="{02BCC65F-3F44-4CDE-8212-D30349F783A6}" dt="2018-03-28T09:41:12.008" v="672" actId="20577"/>
          <ac:spMkLst>
            <pc:docMk/>
            <pc:sldMk cId="2343441823" sldId="617"/>
            <ac:spMk id="12" creationId="{00000000-0000-0000-0000-000000000000}"/>
          </ac:spMkLst>
        </pc:spChg>
        <pc:spChg chg="mod">
          <ac:chgData name="Akos Bodis" userId="d0cc3641-d19b-465a-960e-b24065796acf" providerId="ADAL" clId="{02BCC65F-3F44-4CDE-8212-D30349F783A6}" dt="2018-03-28T09:41:57.183" v="804" actId="20577"/>
          <ac:spMkLst>
            <pc:docMk/>
            <pc:sldMk cId="2343441823" sldId="617"/>
            <ac:spMk id="13" creationId="{00000000-0000-0000-0000-000000000000}"/>
          </ac:spMkLst>
        </pc:spChg>
      </pc:sldChg>
      <pc:sldChg chg="ord">
        <pc:chgData name="Akos Bodis" userId="d0cc3641-d19b-465a-960e-b24065796acf" providerId="ADAL" clId="{02BCC65F-3F44-4CDE-8212-D30349F783A6}" dt="2018-03-28T09:29:44.270" v="251" actId="20577"/>
        <pc:sldMkLst>
          <pc:docMk/>
          <pc:sldMk cId="1616583603" sldId="619"/>
        </pc:sldMkLst>
      </pc:sldChg>
      <pc:sldChg chg="modSp">
        <pc:chgData name="Akos Bodis" userId="d0cc3641-d19b-465a-960e-b24065796acf" providerId="ADAL" clId="{02BCC65F-3F44-4CDE-8212-D30349F783A6}" dt="2018-03-28T09:21:34.581" v="41" actId="20577"/>
        <pc:sldMkLst>
          <pc:docMk/>
          <pc:sldMk cId="3498025040" sldId="628"/>
        </pc:sldMkLst>
        <pc:spChg chg="mod">
          <ac:chgData name="Akos Bodis" userId="d0cc3641-d19b-465a-960e-b24065796acf" providerId="ADAL" clId="{02BCC65F-3F44-4CDE-8212-D30349F783A6}" dt="2018-03-28T09:20:36.566" v="18" actId="20577"/>
          <ac:spMkLst>
            <pc:docMk/>
            <pc:sldMk cId="3498025040" sldId="628"/>
            <ac:spMk id="3" creationId="{916104F2-0E3C-47F9-A29E-0A9558735311}"/>
          </ac:spMkLst>
        </pc:spChg>
        <pc:spChg chg="mod">
          <ac:chgData name="Akos Bodis" userId="d0cc3641-d19b-465a-960e-b24065796acf" providerId="ADAL" clId="{02BCC65F-3F44-4CDE-8212-D30349F783A6}" dt="2018-03-28T09:21:34.581" v="41" actId="20577"/>
          <ac:spMkLst>
            <pc:docMk/>
            <pc:sldMk cId="3498025040" sldId="628"/>
            <ac:spMk id="4" creationId="{516239DB-7E4F-4FFC-8A8C-532B7602FDB1}"/>
          </ac:spMkLst>
        </pc:spChg>
      </pc:sldChg>
      <pc:sldChg chg="modSp">
        <pc:chgData name="Akos Bodis" userId="d0cc3641-d19b-465a-960e-b24065796acf" providerId="ADAL" clId="{02BCC65F-3F44-4CDE-8212-D30349F783A6}" dt="2018-03-28T09:26:34.781" v="181" actId="20577"/>
        <pc:sldMkLst>
          <pc:docMk/>
          <pc:sldMk cId="2458889830" sldId="629"/>
        </pc:sldMkLst>
        <pc:spChg chg="mod">
          <ac:chgData name="Akos Bodis" userId="d0cc3641-d19b-465a-960e-b24065796acf" providerId="ADAL" clId="{02BCC65F-3F44-4CDE-8212-D30349F783A6}" dt="2018-03-28T09:26:34.781" v="181" actId="20577"/>
          <ac:spMkLst>
            <pc:docMk/>
            <pc:sldMk cId="2458889830" sldId="629"/>
            <ac:spMk id="5" creationId="{3341E3DC-A22A-4F45-857C-AE60C37D54EE}"/>
          </ac:spMkLst>
        </pc:spChg>
        <pc:spChg chg="mod">
          <ac:chgData name="Akos Bodis" userId="d0cc3641-d19b-465a-960e-b24065796acf" providerId="ADAL" clId="{02BCC65F-3F44-4CDE-8212-D30349F783A6}" dt="2018-03-28T09:26:28.540" v="171" actId="20577"/>
          <ac:spMkLst>
            <pc:docMk/>
            <pc:sldMk cId="2458889830" sldId="629"/>
            <ac:spMk id="6" creationId="{8D70B276-EB20-4AF4-97E1-40A502FE65E2}"/>
          </ac:spMkLst>
        </pc:spChg>
        <pc:spChg chg="mod">
          <ac:chgData name="Akos Bodis" userId="d0cc3641-d19b-465a-960e-b24065796acf" providerId="ADAL" clId="{02BCC65F-3F44-4CDE-8212-D30349F783A6}" dt="2018-03-28T09:26:22.870" v="169" actId="20577"/>
          <ac:spMkLst>
            <pc:docMk/>
            <pc:sldMk cId="2458889830" sldId="629"/>
            <ac:spMk id="7" creationId="{D0A0C52E-B1C9-4576-8DEC-7FEF33485A8F}"/>
          </ac:spMkLst>
        </pc:spChg>
        <pc:spChg chg="mod">
          <ac:chgData name="Akos Bodis" userId="d0cc3641-d19b-465a-960e-b24065796acf" providerId="ADAL" clId="{02BCC65F-3F44-4CDE-8212-D30349F783A6}" dt="2018-03-28T09:26:15.275" v="164" actId="20577"/>
          <ac:spMkLst>
            <pc:docMk/>
            <pc:sldMk cId="2458889830" sldId="629"/>
            <ac:spMk id="8" creationId="{A00AB489-B95D-4FDC-9EF6-E060F245F862}"/>
          </ac:spMkLst>
        </pc:spChg>
      </pc:sldChg>
      <pc:sldChg chg="modSp">
        <pc:chgData name="Akos Bodis" userId="d0cc3641-d19b-465a-960e-b24065796acf" providerId="ADAL" clId="{02BCC65F-3F44-4CDE-8212-D30349F783A6}" dt="2018-03-28T09:27:33.907" v="227" actId="20577"/>
        <pc:sldMkLst>
          <pc:docMk/>
          <pc:sldMk cId="2914484351" sldId="631"/>
        </pc:sldMkLst>
        <pc:spChg chg="mod">
          <ac:chgData name="Akos Bodis" userId="d0cc3641-d19b-465a-960e-b24065796acf" providerId="ADAL" clId="{02BCC65F-3F44-4CDE-8212-D30349F783A6}" dt="2018-03-28T09:27:33.907" v="227" actId="20577"/>
          <ac:spMkLst>
            <pc:docMk/>
            <pc:sldMk cId="2914484351" sldId="631"/>
            <ac:spMk id="4" creationId="{D7F19DD1-2AB1-4A12-9EEE-D2F1629D1C06}"/>
          </ac:spMkLst>
        </pc:spChg>
      </pc:sldChg>
      <pc:sldChg chg="modSp">
        <pc:chgData name="Akos Bodis" userId="d0cc3641-d19b-465a-960e-b24065796acf" providerId="ADAL" clId="{02BCC65F-3F44-4CDE-8212-D30349F783A6}" dt="2018-03-28T09:28:56.493" v="250" actId="20577"/>
        <pc:sldMkLst>
          <pc:docMk/>
          <pc:sldMk cId="3144791805" sldId="632"/>
        </pc:sldMkLst>
        <pc:spChg chg="mod">
          <ac:chgData name="Akos Bodis" userId="d0cc3641-d19b-465a-960e-b24065796acf" providerId="ADAL" clId="{02BCC65F-3F44-4CDE-8212-D30349F783A6}" dt="2018-03-28T09:28:56.493" v="250" actId="20577"/>
          <ac:spMkLst>
            <pc:docMk/>
            <pc:sldMk cId="3144791805" sldId="632"/>
            <ac:spMk id="3" creationId="{2962A1B0-84C6-48B6-AD7D-805A64D6DF37}"/>
          </ac:spMkLst>
        </pc:spChg>
      </pc:sldChg>
      <pc:sldChg chg="addSp delSp add">
        <pc:chgData name="Akos Bodis" userId="d0cc3641-d19b-465a-960e-b24065796acf" providerId="ADAL" clId="{02BCC65F-3F44-4CDE-8212-D30349F783A6}" dt="2018-03-28T09:48:42.121" v="1366" actId="20577"/>
        <pc:sldMkLst>
          <pc:docMk/>
          <pc:sldMk cId="3666833570" sldId="635"/>
        </pc:sldMkLst>
        <pc:spChg chg="del">
          <ac:chgData name="Akos Bodis" userId="d0cc3641-d19b-465a-960e-b24065796acf" providerId="ADAL" clId="{02BCC65F-3F44-4CDE-8212-D30349F783A6}" dt="2018-03-28T09:48:41.441" v="1365" actId="20577"/>
          <ac:spMkLst>
            <pc:docMk/>
            <pc:sldMk cId="3666833570" sldId="635"/>
            <ac:spMk id="2" creationId="{8130E2CE-61CF-4A4A-84EB-DCBE1CBD2727}"/>
          </ac:spMkLst>
        </pc:spChg>
        <pc:spChg chg="del">
          <ac:chgData name="Akos Bodis" userId="d0cc3641-d19b-465a-960e-b24065796acf" providerId="ADAL" clId="{02BCC65F-3F44-4CDE-8212-D30349F783A6}" dt="2018-03-28T09:48:41.441" v="1365" actId="20577"/>
          <ac:spMkLst>
            <pc:docMk/>
            <pc:sldMk cId="3666833570" sldId="635"/>
            <ac:spMk id="3" creationId="{4E6B9483-AE14-42D1-8642-9791DF2FB56A}"/>
          </ac:spMkLst>
        </pc:spChg>
        <pc:spChg chg="del">
          <ac:chgData name="Akos Bodis" userId="d0cc3641-d19b-465a-960e-b24065796acf" providerId="ADAL" clId="{02BCC65F-3F44-4CDE-8212-D30349F783A6}" dt="2018-03-28T09:48:41.441" v="1365" actId="20577"/>
          <ac:spMkLst>
            <pc:docMk/>
            <pc:sldMk cId="3666833570" sldId="635"/>
            <ac:spMk id="4" creationId="{2DE1D395-0F0A-4B67-8261-3211A0CC92A5}"/>
          </ac:spMkLst>
        </pc:spChg>
        <pc:picChg chg="add">
          <ac:chgData name="Akos Bodis" userId="d0cc3641-d19b-465a-960e-b24065796acf" providerId="ADAL" clId="{02BCC65F-3F44-4CDE-8212-D30349F783A6}" dt="2018-03-28T09:48:42.121" v="1366" actId="20577"/>
          <ac:picMkLst>
            <pc:docMk/>
            <pc:sldMk cId="3666833570" sldId="635"/>
            <ac:picMk id="5" creationId="{3111330B-1016-4B6B-9A87-305A6ED2EDB4}"/>
          </ac:picMkLst>
        </pc:picChg>
      </pc:sldChg>
      <pc:sldChg chg="addSp delSp modSp add del">
        <pc:chgData name="Akos Bodis" userId="d0cc3641-d19b-465a-960e-b24065796acf" providerId="ADAL" clId="{02BCC65F-3F44-4CDE-8212-D30349F783A6}" dt="2018-03-28T09:50:09.658" v="1474" actId="20577"/>
        <pc:sldMkLst>
          <pc:docMk/>
          <pc:sldMk cId="2187000490" sldId="636"/>
        </pc:sldMkLst>
        <pc:spChg chg="add del">
          <ac:chgData name="Akos Bodis" userId="d0cc3641-d19b-465a-960e-b24065796acf" providerId="ADAL" clId="{02BCC65F-3F44-4CDE-8212-D30349F783A6}" dt="2018-03-28T09:49:40.177" v="1430" actId="20577"/>
          <ac:spMkLst>
            <pc:docMk/>
            <pc:sldMk cId="2187000490" sldId="636"/>
            <ac:spMk id="2" creationId="{1201C90F-3A0F-4A4D-90A4-8BE69FEDC2A4}"/>
          </ac:spMkLst>
        </pc:spChg>
        <pc:spChg chg="add del">
          <ac:chgData name="Akos Bodis" userId="d0cc3641-d19b-465a-960e-b24065796acf" providerId="ADAL" clId="{02BCC65F-3F44-4CDE-8212-D30349F783A6}" dt="2018-03-28T09:49:40.177" v="1430" actId="20577"/>
          <ac:spMkLst>
            <pc:docMk/>
            <pc:sldMk cId="2187000490" sldId="636"/>
            <ac:spMk id="3" creationId="{C28E9A28-9ABA-420C-B320-86599833521E}"/>
          </ac:spMkLst>
        </pc:spChg>
        <pc:spChg chg="add del mod">
          <ac:chgData name="Akos Bodis" userId="d0cc3641-d19b-465a-960e-b24065796acf" providerId="ADAL" clId="{02BCC65F-3F44-4CDE-8212-D30349F783A6}" dt="2018-03-28T09:49:40.177" v="1430" actId="20577"/>
          <ac:spMkLst>
            <pc:docMk/>
            <pc:sldMk cId="2187000490" sldId="636"/>
            <ac:spMk id="4" creationId="{9C27927D-40D1-4FB2-B160-1A9C3DD7BB4F}"/>
          </ac:spMkLst>
        </pc:spChg>
        <pc:spChg chg="add del mod">
          <ac:chgData name="Akos Bodis" userId="d0cc3641-d19b-465a-960e-b24065796acf" providerId="ADAL" clId="{02BCC65F-3F44-4CDE-8212-D30349F783A6}" dt="2018-03-28T09:50:00.228" v="1440" actId="113"/>
          <ac:spMkLst>
            <pc:docMk/>
            <pc:sldMk cId="2187000490" sldId="636"/>
            <ac:spMk id="5" creationId="{3797CD94-C13E-4A51-B59B-2010474A91B8}"/>
          </ac:spMkLst>
        </pc:spChg>
        <pc:spChg chg="add del mod">
          <ac:chgData name="Akos Bodis" userId="d0cc3641-d19b-465a-960e-b24065796acf" providerId="ADAL" clId="{02BCC65F-3F44-4CDE-8212-D30349F783A6}" dt="2018-03-28T09:49:43.598" v="1436" actId="20577"/>
          <ac:spMkLst>
            <pc:docMk/>
            <pc:sldMk cId="2187000490" sldId="636"/>
            <ac:spMk id="6" creationId="{2C0C0140-9FFD-4AE0-BC6C-928445A898B3}"/>
          </ac:spMkLst>
        </pc:spChg>
        <pc:spChg chg="add del mod">
          <ac:chgData name="Akos Bodis" userId="d0cc3641-d19b-465a-960e-b24065796acf" providerId="ADAL" clId="{02BCC65F-3F44-4CDE-8212-D30349F783A6}" dt="2018-03-28T09:50:09.658" v="1474" actId="20577"/>
          <ac:spMkLst>
            <pc:docMk/>
            <pc:sldMk cId="2187000490" sldId="636"/>
            <ac:spMk id="7" creationId="{7288131E-A494-4F92-9CA8-F7D2EE610648}"/>
          </ac:spMkLst>
        </pc:spChg>
        <pc:spChg chg="add del mod">
          <ac:chgData name="Akos Bodis" userId="d0cc3641-d19b-465a-960e-b24065796acf" providerId="ADAL" clId="{02BCC65F-3F44-4CDE-8212-D30349F783A6}" dt="2018-03-28T09:49:46.769" v="1437" actId="20577"/>
          <ac:spMkLst>
            <pc:docMk/>
            <pc:sldMk cId="2187000490" sldId="636"/>
            <ac:spMk id="8" creationId="{7EFEC792-E610-45B3-BB3D-7D723D9B81D8}"/>
          </ac:spMkLst>
        </pc:spChg>
        <pc:picChg chg="add mod">
          <ac:chgData name="Akos Bodis" userId="d0cc3641-d19b-465a-960e-b24065796acf" providerId="ADAL" clId="{02BCC65F-3F44-4CDE-8212-D30349F783A6}" dt="2018-03-28T09:49:51.156" v="1438" actId="1076"/>
          <ac:picMkLst>
            <pc:docMk/>
            <pc:sldMk cId="2187000490" sldId="636"/>
            <ac:picMk id="9" creationId="{44E38DFE-776B-4EB8-AD60-A82A66BE5C3B}"/>
          </ac:picMkLst>
        </pc:picChg>
      </pc:sldChg>
    </pc:docChg>
  </pc:docChgLst>
  <pc:docChgLst>
    <pc:chgData name="Akos Bodis" userId="d0cc3641-d19b-465a-960e-b24065796acf" providerId="ADAL" clId="{DCC9D6E1-AD41-4777-838E-18798B9A5CBF}"/>
    <pc:docChg chg="modSld">
      <pc:chgData name="Akos Bodis" userId="d0cc3641-d19b-465a-960e-b24065796acf" providerId="ADAL" clId="{DCC9D6E1-AD41-4777-838E-18798B9A5CBF}" dt="2018-05-11T11:34:06.489" v="0" actId="20577"/>
      <pc:docMkLst>
        <pc:docMk/>
      </pc:docMkLst>
      <pc:sldChg chg="modSp">
        <pc:chgData name="Akos Bodis" userId="d0cc3641-d19b-465a-960e-b24065796acf" providerId="ADAL" clId="{DCC9D6E1-AD41-4777-838E-18798B9A5CBF}" dt="2018-05-11T11:34:06.489" v="0" actId="20577"/>
        <pc:sldMkLst>
          <pc:docMk/>
          <pc:sldMk cId="2187000490" sldId="636"/>
        </pc:sldMkLst>
        <pc:spChg chg="mod">
          <ac:chgData name="Akos Bodis" userId="d0cc3641-d19b-465a-960e-b24065796acf" providerId="ADAL" clId="{DCC9D6E1-AD41-4777-838E-18798B9A5CBF}" dt="2018-05-11T11:34:06.489" v="0" actId="20577"/>
          <ac:spMkLst>
            <pc:docMk/>
            <pc:sldMk cId="2187000490" sldId="636"/>
            <ac:spMk id="5" creationId="{3797CD94-C13E-4A51-B59B-2010474A91B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F2B1A69-65A7-AE41-AB54-114647F74E3E}" type="datetimeFigureOut">
              <a:rPr lang="en-US" smtClean="0"/>
              <a:pPr/>
              <a:t>4/11/2019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C6572A-9BDE-164B-9412-CE0DC4BCD4A7}" type="slidenum">
              <a:rPr lang="en-US" smtClean="0"/>
              <a:pPr/>
              <a:t>‹#›</a:t>
            </a:fld>
            <a:endParaRPr lang="en-US"/>
          </a:p>
        </p:txBody>
      </p:sp>
    </p:spTree>
    <p:extLst>
      <p:ext uri="{BB962C8B-B14F-4D97-AF65-F5344CB8AC3E}">
        <p14:creationId xmlns:p14="http://schemas.microsoft.com/office/powerpoint/2010/main" val="7269227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02803D-CDCD-7142-9693-473E7F533E34}" type="datetimeFigureOut">
              <a:rPr lang="en-US" smtClean="0"/>
              <a:pPr/>
              <a:t>4/11/2019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81000" y="4343400"/>
            <a:ext cx="60960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D61A65-04A8-0F4A-9DD9-FDBD33777C5C}" type="slidenum">
              <a:rPr lang="en-US" smtClean="0"/>
              <a:pPr/>
              <a:t>‹#›</a:t>
            </a:fld>
            <a:endParaRPr lang="en-US"/>
          </a:p>
        </p:txBody>
      </p:sp>
    </p:spTree>
    <p:extLst>
      <p:ext uri="{BB962C8B-B14F-4D97-AF65-F5344CB8AC3E}">
        <p14:creationId xmlns:p14="http://schemas.microsoft.com/office/powerpoint/2010/main" val="1493669898"/>
      </p:ext>
    </p:extLst>
  </p:cSld>
  <p:clrMap bg1="lt1" tx1="dk1" bg2="lt2" tx2="dk2" accent1="accent1" accent2="accent2" accent3="accent3" accent4="accent4" accent5="accent5" accent6="accent6" hlink="hlink" folHlink="folHlink"/>
  <p:hf hdr="0" ftr="0" dt="0"/>
  <p:notesStyle>
    <a:lvl1pPr marL="0" algn="l" defTabSz="457189" rtl="0" eaLnBrk="1" latinLnBrk="0" hangingPunct="1">
      <a:defRPr sz="1200" kern="1200">
        <a:solidFill>
          <a:schemeClr val="tx1"/>
        </a:solidFill>
        <a:latin typeface="Arial"/>
        <a:ea typeface="+mn-ea"/>
        <a:cs typeface="Arial"/>
      </a:defRPr>
    </a:lvl1pPr>
    <a:lvl2pPr marL="228600" indent="0" algn="l" defTabSz="457189" rtl="0" eaLnBrk="1" latinLnBrk="0" hangingPunct="1">
      <a:defRPr sz="1200" kern="1200">
        <a:solidFill>
          <a:schemeClr val="tx1"/>
        </a:solidFill>
        <a:latin typeface="Arial"/>
        <a:ea typeface="+mn-ea"/>
        <a:cs typeface="Arial"/>
      </a:defRPr>
    </a:lvl2pPr>
    <a:lvl3pPr marL="457200" indent="0" algn="l" defTabSz="457189" rtl="0" eaLnBrk="1" latinLnBrk="0" hangingPunct="1">
      <a:defRPr sz="1200" kern="1200">
        <a:solidFill>
          <a:schemeClr val="tx1"/>
        </a:solidFill>
        <a:latin typeface="Arial"/>
        <a:ea typeface="+mn-ea"/>
        <a:cs typeface="Arial"/>
      </a:defRPr>
    </a:lvl3pPr>
    <a:lvl4pPr marL="685800" indent="0" algn="l" defTabSz="457189" rtl="0" eaLnBrk="1" latinLnBrk="0" hangingPunct="1">
      <a:defRPr sz="1200" kern="1200">
        <a:solidFill>
          <a:schemeClr val="tx1"/>
        </a:solidFill>
        <a:latin typeface="Arial"/>
        <a:ea typeface="+mn-ea"/>
        <a:cs typeface="Arial"/>
      </a:defRPr>
    </a:lvl4pPr>
    <a:lvl5pPr marL="914400" indent="0" algn="l" defTabSz="457189" rtl="0" eaLnBrk="1" latinLnBrk="0" hangingPunct="1">
      <a:defRPr sz="1200" kern="1200">
        <a:solidFill>
          <a:schemeClr val="tx1"/>
        </a:solidFill>
        <a:latin typeface="Arial"/>
        <a:ea typeface="+mn-ea"/>
        <a:cs typeface="Arial"/>
      </a:defRPr>
    </a:lvl5pPr>
    <a:lvl6pPr marL="2285943" algn="l" defTabSz="457189" rtl="0" eaLnBrk="1" latinLnBrk="0" hangingPunct="1">
      <a:defRPr sz="1200" kern="1200">
        <a:solidFill>
          <a:schemeClr val="tx1"/>
        </a:solidFill>
        <a:latin typeface="+mn-lt"/>
        <a:ea typeface="+mn-ea"/>
        <a:cs typeface="+mn-cs"/>
      </a:defRPr>
    </a:lvl6pPr>
    <a:lvl7pPr marL="2743131" algn="l" defTabSz="457189" rtl="0" eaLnBrk="1" latinLnBrk="0" hangingPunct="1">
      <a:defRPr sz="1200" kern="1200">
        <a:solidFill>
          <a:schemeClr val="tx1"/>
        </a:solidFill>
        <a:latin typeface="+mn-lt"/>
        <a:ea typeface="+mn-ea"/>
        <a:cs typeface="+mn-cs"/>
      </a:defRPr>
    </a:lvl7pPr>
    <a:lvl8pPr marL="3200320" algn="l" defTabSz="457189" rtl="0" eaLnBrk="1" latinLnBrk="0" hangingPunct="1">
      <a:defRPr sz="1200" kern="1200">
        <a:solidFill>
          <a:schemeClr val="tx1"/>
        </a:solidFill>
        <a:latin typeface="+mn-lt"/>
        <a:ea typeface="+mn-ea"/>
        <a:cs typeface="+mn-cs"/>
      </a:defRPr>
    </a:lvl8pPr>
    <a:lvl9pPr marL="3657509" algn="l" defTabSz="4571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27050"/>
            <a:ext cx="4683125" cy="26336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5D61A65-04A8-0F4A-9DD9-FDBD33777C5C}" type="slidenum">
              <a:rPr lang="en-US" smtClean="0">
                <a:solidFill>
                  <a:prstClr val="black"/>
                </a:solidFill>
                <a:latin typeface="Calibri"/>
              </a:rPr>
              <a:pPr/>
              <a:t>5</a:t>
            </a:fld>
            <a:endParaRPr lang="en-US">
              <a:solidFill>
                <a:prstClr val="black"/>
              </a:solidFill>
              <a:latin typeface="Calibri"/>
            </a:endParaRPr>
          </a:p>
        </p:txBody>
      </p:sp>
    </p:spTree>
    <p:extLst>
      <p:ext uri="{BB962C8B-B14F-4D97-AF65-F5344CB8AC3E}">
        <p14:creationId xmlns:p14="http://schemas.microsoft.com/office/powerpoint/2010/main" val="418518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89"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
        <p:nvSpPr>
          <p:cNvPr id="4" name="Slide Number Placeholder 3"/>
          <p:cNvSpPr>
            <a:spLocks noGrp="1"/>
          </p:cNvSpPr>
          <p:nvPr>
            <p:ph type="sldNum" sz="quarter" idx="10"/>
          </p:nvPr>
        </p:nvSpPr>
        <p:spPr/>
        <p:txBody>
          <a:bodyPr/>
          <a:lstStyle/>
          <a:p>
            <a:fld id="{661B444E-F7D8-DA41-96CA-4614FA5E9D10}" type="slidenum">
              <a:rPr lang="en-US" smtClean="0"/>
              <a:t>6</a:t>
            </a:fld>
            <a:endParaRPr lang="en-US"/>
          </a:p>
        </p:txBody>
      </p:sp>
    </p:spTree>
    <p:extLst>
      <p:ext uri="{BB962C8B-B14F-4D97-AF65-F5344CB8AC3E}">
        <p14:creationId xmlns:p14="http://schemas.microsoft.com/office/powerpoint/2010/main" val="1844037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a:ea typeface="+mn-ea"/>
                <a:cs typeface="Arial"/>
              </a:rPr>
              <a:t>Lots of vendors throw around the terms ML and AI, so let’s dig into what we’re doing, how it’s different, and why that matters.</a:t>
            </a:r>
          </a:p>
          <a:p>
            <a:r>
              <a:rPr lang="en-US" sz="1200" kern="1200" dirty="0">
                <a:solidFill>
                  <a:schemeClr val="tx1"/>
                </a:solidFill>
                <a:effectLst/>
                <a:latin typeface="Arial"/>
                <a:ea typeface="+mn-ea"/>
                <a:cs typeface="Arial"/>
              </a:rPr>
              <a:t> </a:t>
            </a:r>
          </a:p>
          <a:p>
            <a:r>
              <a:rPr lang="en-US" sz="1200" kern="1200" dirty="0">
                <a:solidFill>
                  <a:schemeClr val="tx1"/>
                </a:solidFill>
                <a:effectLst/>
                <a:latin typeface="Arial"/>
                <a:ea typeface="+mn-ea"/>
                <a:cs typeface="Arial"/>
              </a:rPr>
              <a:t>Every other product in this space treats detection purely as a data science problem. Take attributes of the network like connection counts or data volumes, baseline them, and then flag anything “different”. An anomaly. The idea is that attackers will behave differently, so the anomalies will find them. There are two problems that cause this to fail in practice:</a:t>
            </a:r>
          </a:p>
          <a:p>
            <a:pPr marL="228600" lvl="0" indent="-228600">
              <a:buFont typeface="+mj-lt"/>
              <a:buAutoNum type="arabicPeriod"/>
            </a:pPr>
            <a:r>
              <a:rPr lang="en-US" sz="1200" kern="1200" dirty="0">
                <a:solidFill>
                  <a:schemeClr val="tx1"/>
                </a:solidFill>
                <a:effectLst/>
                <a:latin typeface="Arial"/>
                <a:ea typeface="+mn-ea"/>
                <a:cs typeface="Arial"/>
              </a:rPr>
              <a:t>There’s a LOT of different in enterprise networks. The approach ends up creating a large stack of needles, then asking the analysts to find the needle in the needlestack. </a:t>
            </a:r>
            <a:r>
              <a:rPr lang="en-US" sz="1200" b="1" kern="1200" dirty="0">
                <a:solidFill>
                  <a:schemeClr val="tx1"/>
                </a:solidFill>
                <a:effectLst/>
                <a:latin typeface="Arial"/>
                <a:ea typeface="+mn-ea"/>
                <a:cs typeface="Arial"/>
              </a:rPr>
              <a:t>[optional elucidation]</a:t>
            </a:r>
            <a:r>
              <a:rPr lang="en-US" sz="1200" kern="1200" dirty="0">
                <a:solidFill>
                  <a:schemeClr val="tx1"/>
                </a:solidFill>
                <a:effectLst/>
                <a:latin typeface="Arial"/>
                <a:ea typeface="+mn-ea"/>
                <a:cs typeface="Arial"/>
              </a:rPr>
              <a:t> If you observed a user for 30 days, how likely is it that you can predict what they will do on the 31</a:t>
            </a:r>
            <a:r>
              <a:rPr lang="en-US" sz="1200" kern="1200" baseline="30000" dirty="0">
                <a:solidFill>
                  <a:schemeClr val="tx1"/>
                </a:solidFill>
                <a:effectLst/>
                <a:latin typeface="Arial"/>
                <a:ea typeface="+mn-ea"/>
                <a:cs typeface="Arial"/>
              </a:rPr>
              <a:t>st</a:t>
            </a:r>
            <a:r>
              <a:rPr lang="en-US" sz="1200" kern="1200" dirty="0">
                <a:solidFill>
                  <a:schemeClr val="tx1"/>
                </a:solidFill>
                <a:effectLst/>
                <a:latin typeface="Arial"/>
                <a:ea typeface="+mn-ea"/>
                <a:cs typeface="Arial"/>
              </a:rPr>
              <a:t> day? Let's be generous and say the likelihood is 95%. So, for every 10,000 users, you will have 500 acting strange on a given day. [Insert a personal example about something that caused you to do something very different – travel, a holiday, some research you were doing, whatever].</a:t>
            </a:r>
          </a:p>
          <a:p>
            <a:pPr marL="228600" lvl="0" indent="-228600">
              <a:buFont typeface="+mj-lt"/>
              <a:buAutoNum type="arabicPeriod"/>
            </a:pPr>
            <a:r>
              <a:rPr lang="en-US" sz="1200" kern="1200" dirty="0">
                <a:solidFill>
                  <a:schemeClr val="tx1"/>
                </a:solidFill>
                <a:effectLst/>
                <a:latin typeface="Arial"/>
                <a:ea typeface="+mn-ea"/>
                <a:cs typeface="Arial"/>
              </a:rPr>
              <a:t>Worse, in order to try to deal with the noise problem, models are often tuned to look only for distant outliers. This gives a stealthy attacker plenty of space to operate while staying under the radar. So the attacker isn’t even in the needlestack. Meaning lots of extra work for nothing.</a:t>
            </a:r>
          </a:p>
          <a:p>
            <a:r>
              <a:rPr lang="en-US" sz="1200" kern="1200" dirty="0">
                <a:solidFill>
                  <a:schemeClr val="tx1"/>
                </a:solidFill>
                <a:effectLst/>
                <a:latin typeface="Arial"/>
                <a:ea typeface="+mn-ea"/>
                <a:cs typeface="Arial"/>
              </a:rPr>
              <a:t> </a:t>
            </a:r>
          </a:p>
          <a:p>
            <a:r>
              <a:rPr lang="en-US" sz="1200" kern="1200" dirty="0">
                <a:solidFill>
                  <a:schemeClr val="tx1"/>
                </a:solidFill>
                <a:effectLst/>
                <a:latin typeface="Arial"/>
                <a:ea typeface="+mn-ea"/>
                <a:cs typeface="Arial"/>
              </a:rPr>
              <a:t>Vectra’s approach is fundamentally different. We are building a SECURITY product, so we start with SECURITY research. Rather than analyzing specific malware or tools in order to generate signatures, though, our researchers identify the fundamental methods that attackers MUST use to successfully execute their attacks. Think of this approach as looking for TTPs (Tools, Techniques, Procedures) with the first "T" removed. The first T - “Tools” detection - is classic signature based technologies. The techniques – methods - remain constant even as tooling changes. Methods are the most difficult and expensive for attackers to change.</a:t>
            </a:r>
          </a:p>
          <a:p>
            <a:endParaRPr lang="en-US" sz="1200" kern="1200" dirty="0">
              <a:solidFill>
                <a:schemeClr val="tx1"/>
              </a:solidFill>
              <a:effectLst/>
              <a:latin typeface="Arial"/>
              <a:ea typeface="+mn-ea"/>
              <a:cs typeface="Arial"/>
            </a:endParaRPr>
          </a:p>
          <a:p>
            <a:r>
              <a:rPr lang="en-US" sz="1200" kern="1200" dirty="0">
                <a:solidFill>
                  <a:schemeClr val="tx1"/>
                </a:solidFill>
                <a:effectLst/>
                <a:latin typeface="Arial"/>
                <a:ea typeface="+mn-ea"/>
                <a:cs typeface="Arial"/>
              </a:rPr>
              <a:t>THEN we bring in the data scientists and partner them with the security researchers. They choose whatever ML techniques are best to find the targeted behavior without signatures: supervised learning, unsupervised learning, deep learning, heuristics – often multiple techniques in the same model. We call these attacker behavior models. </a:t>
            </a:r>
            <a:br>
              <a:rPr lang="en-US" sz="1200" kern="1200" dirty="0">
                <a:solidFill>
                  <a:schemeClr val="tx1"/>
                </a:solidFill>
                <a:effectLst/>
                <a:latin typeface="Arial"/>
                <a:ea typeface="+mn-ea"/>
                <a:cs typeface="Arial"/>
              </a:rPr>
            </a:br>
            <a:endParaRPr lang="en-US" sz="1200" kern="1200" dirty="0">
              <a:solidFill>
                <a:schemeClr val="tx1"/>
              </a:solidFill>
              <a:effectLst/>
              <a:latin typeface="Arial"/>
              <a:ea typeface="+mn-ea"/>
              <a:cs typeface="Arial"/>
            </a:endParaRPr>
          </a:p>
          <a:p>
            <a:r>
              <a:rPr lang="en-US" sz="1200" kern="1200" dirty="0">
                <a:solidFill>
                  <a:schemeClr val="tx1"/>
                </a:solidFill>
                <a:effectLst/>
                <a:latin typeface="Arial"/>
                <a:ea typeface="+mn-ea"/>
                <a:cs typeface="Arial"/>
              </a:rPr>
              <a:t>By zeroing in on the specific useful attacker behaviors, we can detect even stealthy activity with accuracy. </a:t>
            </a:r>
          </a:p>
          <a:p>
            <a:endParaRPr lang="en-US" sz="1200" kern="1200" dirty="0">
              <a:solidFill>
                <a:schemeClr val="tx1"/>
              </a:solidFill>
              <a:effectLst/>
              <a:latin typeface="Arial"/>
              <a:ea typeface="+mn-ea"/>
              <a:cs typeface="Arial"/>
            </a:endParaRPr>
          </a:p>
          <a:p>
            <a:r>
              <a:rPr lang="en-US" sz="1200" kern="1200" dirty="0">
                <a:solidFill>
                  <a:schemeClr val="tx1"/>
                </a:solidFill>
                <a:effectLst/>
                <a:latin typeface="Arial"/>
                <a:ea typeface="+mn-ea"/>
                <a:cs typeface="Arial"/>
              </a:rPr>
              <a:t>[CLICK] to build out the categories</a:t>
            </a:r>
          </a:p>
          <a:p>
            <a:r>
              <a:rPr lang="en-US" sz="1200" kern="1200" dirty="0">
                <a:solidFill>
                  <a:schemeClr val="tx1"/>
                </a:solidFill>
                <a:effectLst/>
                <a:latin typeface="Arial"/>
                <a:ea typeface="+mn-ea"/>
                <a:cs typeface="Arial"/>
              </a:rPr>
              <a:t>These attacker behaviors span the kill chain, everything that an attacker must do post-compromise. </a:t>
            </a:r>
          </a:p>
          <a:p>
            <a:pPr marL="171450" lvl="0" indent="-171450">
              <a:buFont typeface="Arial" panose="020B0604020202020204" pitchFamily="34" charset="0"/>
              <a:buChar char="•"/>
            </a:pPr>
            <a:r>
              <a:rPr lang="en-US" sz="1200" kern="1200" dirty="0">
                <a:solidFill>
                  <a:schemeClr val="tx1"/>
                </a:solidFill>
                <a:effectLst/>
                <a:latin typeface="Arial"/>
                <a:ea typeface="+mn-ea"/>
                <a:cs typeface="Arial"/>
              </a:rPr>
              <a:t>Controlling the system from outside with some sort of hidden tunnel or RAT. We’re looking at how the control connection is being used, so it doesn’t matter what the specific tool is or whether the traffic is encrypted or not. </a:t>
            </a:r>
          </a:p>
          <a:p>
            <a:pPr marL="171450" lvl="0" indent="-171450">
              <a:buFont typeface="Arial" panose="020B0604020202020204" pitchFamily="34" charset="0"/>
              <a:buChar char="•"/>
            </a:pPr>
            <a:r>
              <a:rPr lang="en-US" sz="1200" kern="1200" dirty="0">
                <a:solidFill>
                  <a:schemeClr val="tx1"/>
                </a:solidFill>
                <a:effectLst/>
                <a:latin typeface="Arial"/>
                <a:ea typeface="+mn-ea"/>
                <a:cs typeface="Arial"/>
              </a:rPr>
              <a:t>Learning about the network that they dropped into blind. This includes both network scans and sweeps, as well as more advanced techniques like AD recon to learn about admin groups and credential privileges. Or mounting file shares to try to find credentials buried in scripts or to find where the data lives. </a:t>
            </a:r>
          </a:p>
          <a:p>
            <a:pPr marL="171450" lvl="0" indent="-171450">
              <a:buFont typeface="Arial" panose="020B0604020202020204" pitchFamily="34" charset="0"/>
              <a:buChar char="•"/>
            </a:pPr>
            <a:r>
              <a:rPr lang="en-US" sz="1200" kern="1200" dirty="0">
                <a:solidFill>
                  <a:schemeClr val="tx1"/>
                </a:solidFill>
                <a:effectLst/>
                <a:latin typeface="Arial"/>
                <a:ea typeface="+mn-ea"/>
                <a:cs typeface="Arial"/>
              </a:rPr>
              <a:t>Moving laterally whether through stolen accounts, exploits, or by triggering backdoors previously installed on a compromised system.  For every host in the network, we map which credentials it uses to access which services; which other hosts it administers via which protocols; how it uses RPC for remote code execution; how it uses RDP. So when a stolen credential is used to try to move laterally, it’s going to trigger one or more of these models.</a:t>
            </a:r>
          </a:p>
          <a:p>
            <a:pPr marL="171450" lvl="0" indent="-171450">
              <a:buFont typeface="Arial" panose="020B0604020202020204" pitchFamily="34" charset="0"/>
              <a:buChar char="•"/>
            </a:pPr>
            <a:r>
              <a:rPr lang="en-US" sz="1200" kern="1200" dirty="0">
                <a:solidFill>
                  <a:schemeClr val="tx1"/>
                </a:solidFill>
                <a:effectLst/>
                <a:latin typeface="Arial"/>
                <a:ea typeface="+mn-ea"/>
                <a:cs typeface="Arial"/>
              </a:rPr>
              <a:t>While we focus much more heavily on the early stages of the attack, we do also detect data exfiltration. This is both by looking at how data is gathered, staged, and moved out of the network. As well as methods like tunneling. We’re not looking at payloads like DLP which only finds accidental leakage – our approaches work independent of encryption, chunking or other obfuscation techniques, and independent of the protocol used.</a:t>
            </a:r>
          </a:p>
        </p:txBody>
      </p:sp>
      <p:sp>
        <p:nvSpPr>
          <p:cNvPr id="4" name="Slide Number Placeholder 3"/>
          <p:cNvSpPr>
            <a:spLocks noGrp="1"/>
          </p:cNvSpPr>
          <p:nvPr>
            <p:ph type="sldNum" sz="quarter" idx="10"/>
          </p:nvPr>
        </p:nvSpPr>
        <p:spPr/>
        <p:txBody>
          <a:bodyPr/>
          <a:lstStyle/>
          <a:p>
            <a:fld id="{B5D61A65-04A8-0F4A-9DD9-FDBD33777C5C}" type="slidenum">
              <a:rPr lang="en-US" smtClean="0"/>
              <a:pPr/>
              <a:t>10</a:t>
            </a:fld>
            <a:endParaRPr lang="en-US"/>
          </a:p>
        </p:txBody>
      </p:sp>
    </p:spTree>
    <p:extLst>
      <p:ext uri="{BB962C8B-B14F-4D97-AF65-F5344CB8AC3E}">
        <p14:creationId xmlns:p14="http://schemas.microsoft.com/office/powerpoint/2010/main" val="848927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D61A65-04A8-0F4A-9DD9-FDBD33777C5C}" type="slidenum">
              <a:rPr lang="en-US" smtClean="0"/>
              <a:pPr/>
              <a:t>11</a:t>
            </a:fld>
            <a:endParaRPr lang="en-US"/>
          </a:p>
        </p:txBody>
      </p:sp>
    </p:spTree>
    <p:extLst>
      <p:ext uri="{BB962C8B-B14F-4D97-AF65-F5344CB8AC3E}">
        <p14:creationId xmlns:p14="http://schemas.microsoft.com/office/powerpoint/2010/main" val="2967243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2200" y="549275"/>
            <a:ext cx="4876800" cy="27432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D61A65-04A8-0F4A-9DD9-FDBD33777C5C}" type="slidenum">
              <a:rPr lang="en-US" smtClean="0"/>
              <a:pPr/>
              <a:t>12</a:t>
            </a:fld>
            <a:endParaRPr lang="en-US"/>
          </a:p>
        </p:txBody>
      </p:sp>
    </p:spTree>
    <p:extLst>
      <p:ext uri="{BB962C8B-B14F-4D97-AF65-F5344CB8AC3E}">
        <p14:creationId xmlns:p14="http://schemas.microsoft.com/office/powerpoint/2010/main" val="2841344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6066" indent="-346066">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42558202"/>
      </p:ext>
    </p:extLst>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Divider Page - icon - Light">
    <p:bg>
      <p:bgPr>
        <a:solidFill>
          <a:schemeClr val="tx1">
            <a:lumMod val="50000"/>
            <a:lumOff val="50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0"/>
            <a:ext cx="12192000" cy="6858000"/>
          </a:xfrm>
          <a:prstGeom prst="rect">
            <a:avLst/>
          </a:prstGeom>
        </p:spPr>
      </p:pic>
      <p:sp>
        <p:nvSpPr>
          <p:cNvPr id="7" name="Title 1"/>
          <p:cNvSpPr>
            <a:spLocks noGrp="1"/>
          </p:cNvSpPr>
          <p:nvPr>
            <p:ph type="ctrTitle" hasCustomPrompt="1"/>
          </p:nvPr>
        </p:nvSpPr>
        <p:spPr>
          <a:xfrm>
            <a:off x="1496533" y="1719700"/>
            <a:ext cx="8853879"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rgbClr val="333333"/>
                </a:solidFill>
                <a:latin typeface="Arial" panose="020B0604020202020204" pitchFamily="34" charset="0"/>
                <a:ea typeface="+mj-ea"/>
                <a:cs typeface="Arial" panose="020B0604020202020204" pitchFamily="34" charset="0"/>
              </a:defRPr>
            </a:lvl1pPr>
          </a:lstStyle>
          <a:p>
            <a:r>
              <a:rPr lang="en-US" dirty="0"/>
              <a:t>Divider Page Title</a:t>
            </a:r>
          </a:p>
        </p:txBody>
      </p:sp>
    </p:spTree>
    <p:extLst>
      <p:ext uri="{BB962C8B-B14F-4D97-AF65-F5344CB8AC3E}">
        <p14:creationId xmlns:p14="http://schemas.microsoft.com/office/powerpoint/2010/main" val="762146476"/>
      </p:ext>
    </p:extLst>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Divider Page - logo - Gray">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496533" y="1719700"/>
            <a:ext cx="7940843"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chemeClr val="bg1"/>
                </a:solidFill>
                <a:latin typeface="Arial" panose="020B0604020202020204" pitchFamily="34" charset="0"/>
                <a:ea typeface="+mj-ea"/>
                <a:cs typeface="Arial" panose="020B0604020202020204" pitchFamily="34" charset="0"/>
              </a:defRPr>
            </a:lvl1pPr>
          </a:lstStyle>
          <a:p>
            <a:r>
              <a:rPr lang="en-US" dirty="0"/>
              <a:t>Divider Page Title</a:t>
            </a:r>
          </a:p>
        </p:txBody>
      </p:sp>
      <p:pic>
        <p:nvPicPr>
          <p:cNvPr id="4" name="Picture 3" descr="WhiteLogo.png"/>
          <p:cNvPicPr>
            <a:picLocks noChangeAspect="1"/>
          </p:cNvPicPr>
          <p:nvPr userDrawn="1"/>
        </p:nvPicPr>
        <p:blipFill>
          <a:blip r:embed="rId2" cstate="screen">
            <a:alphaModFix amt="10000"/>
            <a:extLst>
              <a:ext uri="{28A0092B-C50C-407E-A947-70E740481C1C}">
                <a14:useLocalDpi xmlns:a14="http://schemas.microsoft.com/office/drawing/2010/main"/>
              </a:ext>
            </a:extLst>
          </a:blip>
          <a:stretch>
            <a:fillRect/>
          </a:stretch>
        </p:blipFill>
        <p:spPr>
          <a:xfrm>
            <a:off x="170445" y="5212471"/>
            <a:ext cx="11890767" cy="1554480"/>
          </a:xfrm>
          <a:prstGeom prst="rect">
            <a:avLst/>
          </a:prstGeom>
        </p:spPr>
      </p:pic>
      <p:sp>
        <p:nvSpPr>
          <p:cNvPr id="2" name="TextBox 1"/>
          <p:cNvSpPr txBox="1"/>
          <p:nvPr userDrawn="1"/>
        </p:nvSpPr>
        <p:spPr>
          <a:xfrm>
            <a:off x="11795736" y="5145129"/>
            <a:ext cx="337649" cy="369332"/>
          </a:xfrm>
          <a:prstGeom prst="rect">
            <a:avLst/>
          </a:prstGeom>
          <a:noFill/>
          <a:ln>
            <a:noFill/>
          </a:ln>
        </p:spPr>
        <p:txBody>
          <a:bodyPr wrap="square" rtlCol="0">
            <a:spAutoFit/>
          </a:bodyPr>
          <a:lstStyle/>
          <a:p>
            <a:r>
              <a:rPr lang="en-US" sz="1800" dirty="0">
                <a:solidFill>
                  <a:schemeClr val="bg1">
                    <a:alpha val="10000"/>
                  </a:schemeClr>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490673057"/>
      </p:ext>
    </p:extLst>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Divider Page - logo - Light">
    <p:bg>
      <p:bgPr>
        <a:solidFill>
          <a:schemeClr val="bg1">
            <a:lumMod val="85000"/>
          </a:schemeClr>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496533" y="1719700"/>
            <a:ext cx="7940843"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rgbClr val="008000"/>
                </a:solidFill>
                <a:latin typeface="Arial" panose="020B0604020202020204" pitchFamily="34" charset="0"/>
                <a:ea typeface="+mj-ea"/>
                <a:cs typeface="Arial" panose="020B0604020202020204" pitchFamily="34" charset="0"/>
              </a:defRPr>
            </a:lvl1pPr>
          </a:lstStyle>
          <a:p>
            <a:r>
              <a:rPr lang="en-US" dirty="0"/>
              <a:t>Divider Page Title</a:t>
            </a:r>
          </a:p>
        </p:txBody>
      </p:sp>
      <p:pic>
        <p:nvPicPr>
          <p:cNvPr id="4" name="Picture 3" descr="WhiteLogo.png"/>
          <p:cNvPicPr>
            <a:picLocks noChangeAspect="1"/>
          </p:cNvPicPr>
          <p:nvPr userDrawn="1"/>
        </p:nvPicPr>
        <p:blipFill>
          <a:blip r:embed="rId2" cstate="screen">
            <a:alphaModFix amt="35000"/>
            <a:extLst>
              <a:ext uri="{28A0092B-C50C-407E-A947-70E740481C1C}">
                <a14:useLocalDpi xmlns:a14="http://schemas.microsoft.com/office/drawing/2010/main"/>
              </a:ext>
            </a:extLst>
          </a:blip>
          <a:stretch>
            <a:fillRect/>
          </a:stretch>
        </p:blipFill>
        <p:spPr>
          <a:xfrm>
            <a:off x="170445" y="5212471"/>
            <a:ext cx="11890767" cy="1554480"/>
          </a:xfrm>
          <a:prstGeom prst="rect">
            <a:avLst/>
          </a:prstGeom>
        </p:spPr>
      </p:pic>
      <p:sp>
        <p:nvSpPr>
          <p:cNvPr id="5" name="TextBox 4"/>
          <p:cNvSpPr txBox="1"/>
          <p:nvPr userDrawn="1"/>
        </p:nvSpPr>
        <p:spPr>
          <a:xfrm>
            <a:off x="11795736" y="5145129"/>
            <a:ext cx="337649" cy="369332"/>
          </a:xfrm>
          <a:prstGeom prst="rect">
            <a:avLst/>
          </a:prstGeom>
          <a:noFill/>
          <a:ln>
            <a:noFill/>
          </a:ln>
        </p:spPr>
        <p:txBody>
          <a:bodyPr wrap="square" rtlCol="0">
            <a:spAutoFit/>
          </a:bodyPr>
          <a:lstStyle/>
          <a:p>
            <a:r>
              <a:rPr lang="en-US" sz="1800" dirty="0">
                <a:solidFill>
                  <a:schemeClr val="bg1">
                    <a:alpha val="35000"/>
                  </a:schemeClr>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637224301"/>
      </p:ext>
    </p:extLst>
  </p:cSld>
  <p:clrMapOvr>
    <a:masterClrMapping/>
  </p:clrMapOvr>
  <p:transition spd="slow">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Page - logo - Green">
    <p:bg>
      <p:bgPr>
        <a:solidFill>
          <a:srgbClr val="008000"/>
        </a:solidFill>
        <a:effectLst/>
      </p:bgPr>
    </p:bg>
    <p:spTree>
      <p:nvGrpSpPr>
        <p:cNvPr id="1" name=""/>
        <p:cNvGrpSpPr/>
        <p:nvPr/>
      </p:nvGrpSpPr>
      <p:grpSpPr>
        <a:xfrm>
          <a:off x="0" y="0"/>
          <a:ext cx="0" cy="0"/>
          <a:chOff x="0" y="0"/>
          <a:chExt cx="0" cy="0"/>
        </a:xfrm>
      </p:grpSpPr>
      <p:pic>
        <p:nvPicPr>
          <p:cNvPr id="4" name="Picture 3" descr="WhiteLogo.png"/>
          <p:cNvPicPr>
            <a:picLocks noChangeAspect="1"/>
          </p:cNvPicPr>
          <p:nvPr userDrawn="1"/>
        </p:nvPicPr>
        <p:blipFill>
          <a:blip r:embed="rId2" cstate="screen">
            <a:alphaModFix amt="35000"/>
            <a:extLst>
              <a:ext uri="{28A0092B-C50C-407E-A947-70E740481C1C}">
                <a14:useLocalDpi xmlns:a14="http://schemas.microsoft.com/office/drawing/2010/main"/>
              </a:ext>
            </a:extLst>
          </a:blip>
          <a:stretch>
            <a:fillRect/>
          </a:stretch>
        </p:blipFill>
        <p:spPr>
          <a:xfrm>
            <a:off x="170445" y="5212471"/>
            <a:ext cx="11890767" cy="1554480"/>
          </a:xfrm>
          <a:prstGeom prst="rect">
            <a:avLst/>
          </a:prstGeom>
        </p:spPr>
      </p:pic>
      <p:sp>
        <p:nvSpPr>
          <p:cNvPr id="5" name="Rectangle 4"/>
          <p:cNvSpPr/>
          <p:nvPr userDrawn="1"/>
        </p:nvSpPr>
        <p:spPr>
          <a:xfrm>
            <a:off x="0" y="0"/>
            <a:ext cx="12192000" cy="6858000"/>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00"/>
          </a:p>
        </p:txBody>
      </p:sp>
      <p:sp>
        <p:nvSpPr>
          <p:cNvPr id="7" name="Title 1"/>
          <p:cNvSpPr>
            <a:spLocks noGrp="1"/>
          </p:cNvSpPr>
          <p:nvPr>
            <p:ph type="ctrTitle" hasCustomPrompt="1"/>
          </p:nvPr>
        </p:nvSpPr>
        <p:spPr>
          <a:xfrm>
            <a:off x="1496533" y="1719700"/>
            <a:ext cx="7940843"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chemeClr val="bg1"/>
                </a:solidFill>
                <a:latin typeface="Arial" panose="020B0604020202020204" pitchFamily="34" charset="0"/>
                <a:ea typeface="+mj-ea"/>
                <a:cs typeface="Arial" panose="020B0604020202020204" pitchFamily="34" charset="0"/>
              </a:defRPr>
            </a:lvl1pPr>
          </a:lstStyle>
          <a:p>
            <a:r>
              <a:rPr lang="en-US" dirty="0"/>
              <a:t>Divider Page Title</a:t>
            </a:r>
          </a:p>
        </p:txBody>
      </p:sp>
      <p:sp>
        <p:nvSpPr>
          <p:cNvPr id="6" name="TextBox 5"/>
          <p:cNvSpPr txBox="1"/>
          <p:nvPr userDrawn="1"/>
        </p:nvSpPr>
        <p:spPr>
          <a:xfrm>
            <a:off x="11795736" y="5145129"/>
            <a:ext cx="337649" cy="369332"/>
          </a:xfrm>
          <a:prstGeom prst="rect">
            <a:avLst/>
          </a:prstGeom>
          <a:noFill/>
          <a:ln>
            <a:noFill/>
          </a:ln>
        </p:spPr>
        <p:txBody>
          <a:bodyPr wrap="square" rtlCol="0">
            <a:spAutoFit/>
          </a:bodyPr>
          <a:lstStyle/>
          <a:p>
            <a:r>
              <a:rPr lang="en-US" sz="1800" dirty="0">
                <a:solidFill>
                  <a:schemeClr val="bg1">
                    <a:alpha val="10000"/>
                  </a:schemeClr>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532106588"/>
      </p:ext>
    </p:extLst>
  </p:cSld>
  <p:clrMapOvr>
    <a:masterClrMapping/>
  </p:clrMapOvr>
  <p:transition spd="slow">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Page - logo - Gray">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496533" y="1719700"/>
            <a:ext cx="7940843"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chemeClr val="bg1"/>
                </a:solidFill>
                <a:latin typeface="Arial" panose="020B0604020202020204" pitchFamily="34" charset="0"/>
                <a:ea typeface="+mj-ea"/>
                <a:cs typeface="Arial" panose="020B0604020202020204" pitchFamily="34" charset="0"/>
              </a:defRPr>
            </a:lvl1pPr>
          </a:lstStyle>
          <a:p>
            <a:r>
              <a:rPr lang="en-US" dirty="0"/>
              <a:t>Divider Page Title</a:t>
            </a:r>
          </a:p>
        </p:txBody>
      </p:sp>
      <p:pic>
        <p:nvPicPr>
          <p:cNvPr id="4" name="Picture 3" descr="WhiteLogo.png"/>
          <p:cNvPicPr>
            <a:picLocks noChangeAspect="1"/>
          </p:cNvPicPr>
          <p:nvPr userDrawn="1"/>
        </p:nvPicPr>
        <p:blipFill>
          <a:blip r:embed="rId2" cstate="screen">
            <a:alphaModFix amt="10000"/>
            <a:extLst>
              <a:ext uri="{28A0092B-C50C-407E-A947-70E740481C1C}">
                <a14:useLocalDpi xmlns:a14="http://schemas.microsoft.com/office/drawing/2010/main"/>
              </a:ext>
            </a:extLst>
          </a:blip>
          <a:stretch>
            <a:fillRect/>
          </a:stretch>
        </p:blipFill>
        <p:spPr>
          <a:xfrm>
            <a:off x="170445" y="5212471"/>
            <a:ext cx="11890767" cy="1554480"/>
          </a:xfrm>
          <a:prstGeom prst="rect">
            <a:avLst/>
          </a:prstGeom>
        </p:spPr>
      </p:pic>
      <p:sp>
        <p:nvSpPr>
          <p:cNvPr id="2" name="TextBox 1"/>
          <p:cNvSpPr txBox="1"/>
          <p:nvPr userDrawn="1"/>
        </p:nvSpPr>
        <p:spPr>
          <a:xfrm>
            <a:off x="11795736" y="5145129"/>
            <a:ext cx="337649" cy="369332"/>
          </a:xfrm>
          <a:prstGeom prst="rect">
            <a:avLst/>
          </a:prstGeom>
          <a:noFill/>
          <a:ln>
            <a:noFill/>
          </a:ln>
        </p:spPr>
        <p:txBody>
          <a:bodyPr wrap="square" rtlCol="0">
            <a:spAutoFit/>
          </a:bodyPr>
          <a:lstStyle/>
          <a:p>
            <a:r>
              <a:rPr lang="en-US" sz="1800" dirty="0">
                <a:solidFill>
                  <a:schemeClr val="bg1">
                    <a:alpha val="10000"/>
                  </a:schemeClr>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196423997"/>
      </p:ext>
    </p:extLst>
  </p:cSld>
  <p:clrMapOvr>
    <a:masterClrMapping/>
  </p:clrMapOvr>
  <p:transition spd="slow">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ivider Page - logo - Light">
    <p:bg>
      <p:bgPr>
        <a:solidFill>
          <a:schemeClr val="bg1">
            <a:lumMod val="85000"/>
          </a:schemeClr>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496533" y="1719700"/>
            <a:ext cx="7940843"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rgbClr val="008000"/>
                </a:solidFill>
                <a:latin typeface="Arial" panose="020B0604020202020204" pitchFamily="34" charset="0"/>
                <a:ea typeface="+mj-ea"/>
                <a:cs typeface="Arial" panose="020B0604020202020204" pitchFamily="34" charset="0"/>
              </a:defRPr>
            </a:lvl1pPr>
          </a:lstStyle>
          <a:p>
            <a:r>
              <a:rPr lang="en-US" dirty="0"/>
              <a:t>Divider Page Title</a:t>
            </a:r>
          </a:p>
        </p:txBody>
      </p:sp>
      <p:pic>
        <p:nvPicPr>
          <p:cNvPr id="4" name="Picture 3" descr="WhiteLogo.png"/>
          <p:cNvPicPr>
            <a:picLocks noChangeAspect="1"/>
          </p:cNvPicPr>
          <p:nvPr userDrawn="1"/>
        </p:nvPicPr>
        <p:blipFill>
          <a:blip r:embed="rId2" cstate="screen">
            <a:alphaModFix amt="35000"/>
            <a:extLst>
              <a:ext uri="{28A0092B-C50C-407E-A947-70E740481C1C}">
                <a14:useLocalDpi xmlns:a14="http://schemas.microsoft.com/office/drawing/2010/main"/>
              </a:ext>
            </a:extLst>
          </a:blip>
          <a:stretch>
            <a:fillRect/>
          </a:stretch>
        </p:blipFill>
        <p:spPr>
          <a:xfrm>
            <a:off x="170445" y="5212471"/>
            <a:ext cx="11890767" cy="1554480"/>
          </a:xfrm>
          <a:prstGeom prst="rect">
            <a:avLst/>
          </a:prstGeom>
        </p:spPr>
      </p:pic>
      <p:sp>
        <p:nvSpPr>
          <p:cNvPr id="5" name="TextBox 4"/>
          <p:cNvSpPr txBox="1"/>
          <p:nvPr userDrawn="1"/>
        </p:nvSpPr>
        <p:spPr>
          <a:xfrm>
            <a:off x="11795736" y="5145129"/>
            <a:ext cx="337649" cy="369332"/>
          </a:xfrm>
          <a:prstGeom prst="rect">
            <a:avLst/>
          </a:prstGeom>
          <a:noFill/>
          <a:ln>
            <a:noFill/>
          </a:ln>
        </p:spPr>
        <p:txBody>
          <a:bodyPr wrap="square" rtlCol="0">
            <a:spAutoFit/>
          </a:bodyPr>
          <a:lstStyle/>
          <a:p>
            <a:r>
              <a:rPr lang="en-US" sz="1800" dirty="0">
                <a:solidFill>
                  <a:schemeClr val="bg1">
                    <a:alpha val="35000"/>
                  </a:schemeClr>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49736355"/>
      </p:ext>
    </p:extLst>
  </p:cSld>
  <p:clrMapOvr>
    <a:masterClrMapping/>
  </p:clrMapOvr>
  <p:transition spd="slow">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ivider Page - logo - Green">
    <p:bg>
      <p:bgPr>
        <a:solidFill>
          <a:srgbClr val="008000"/>
        </a:solidFill>
        <a:effectLst/>
      </p:bgPr>
    </p:bg>
    <p:spTree>
      <p:nvGrpSpPr>
        <p:cNvPr id="1" name=""/>
        <p:cNvGrpSpPr/>
        <p:nvPr/>
      </p:nvGrpSpPr>
      <p:grpSpPr>
        <a:xfrm>
          <a:off x="0" y="0"/>
          <a:ext cx="0" cy="0"/>
          <a:chOff x="0" y="0"/>
          <a:chExt cx="0" cy="0"/>
        </a:xfrm>
      </p:grpSpPr>
      <p:pic>
        <p:nvPicPr>
          <p:cNvPr id="4" name="Picture 3" descr="WhiteLogo.png"/>
          <p:cNvPicPr>
            <a:picLocks noChangeAspect="1"/>
          </p:cNvPicPr>
          <p:nvPr userDrawn="1"/>
        </p:nvPicPr>
        <p:blipFill>
          <a:blip r:embed="rId2" cstate="screen">
            <a:alphaModFix amt="35000"/>
            <a:extLst>
              <a:ext uri="{28A0092B-C50C-407E-A947-70E740481C1C}">
                <a14:useLocalDpi xmlns:a14="http://schemas.microsoft.com/office/drawing/2010/main"/>
              </a:ext>
            </a:extLst>
          </a:blip>
          <a:stretch>
            <a:fillRect/>
          </a:stretch>
        </p:blipFill>
        <p:spPr>
          <a:xfrm>
            <a:off x="170445" y="5212471"/>
            <a:ext cx="11890767" cy="1554480"/>
          </a:xfrm>
          <a:prstGeom prst="rect">
            <a:avLst/>
          </a:prstGeom>
        </p:spPr>
      </p:pic>
      <p:sp>
        <p:nvSpPr>
          <p:cNvPr id="5" name="Rectangle 4"/>
          <p:cNvSpPr/>
          <p:nvPr userDrawn="1"/>
        </p:nvSpPr>
        <p:spPr>
          <a:xfrm>
            <a:off x="0" y="0"/>
            <a:ext cx="12192000" cy="6858000"/>
          </a:xfrm>
          <a:prstGeom prst="rect">
            <a:avLst/>
          </a:prstGeom>
          <a:solidFill>
            <a:schemeClr val="tx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00"/>
          </a:p>
        </p:txBody>
      </p:sp>
      <p:sp>
        <p:nvSpPr>
          <p:cNvPr id="7" name="Title 1"/>
          <p:cNvSpPr>
            <a:spLocks noGrp="1"/>
          </p:cNvSpPr>
          <p:nvPr>
            <p:ph type="ctrTitle" hasCustomPrompt="1"/>
          </p:nvPr>
        </p:nvSpPr>
        <p:spPr>
          <a:xfrm>
            <a:off x="1496533" y="1719700"/>
            <a:ext cx="7940843"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chemeClr val="bg1"/>
                </a:solidFill>
                <a:latin typeface="Arial" panose="020B0604020202020204" pitchFamily="34" charset="0"/>
                <a:ea typeface="+mj-ea"/>
                <a:cs typeface="Arial" panose="020B0604020202020204" pitchFamily="34" charset="0"/>
              </a:defRPr>
            </a:lvl1pPr>
          </a:lstStyle>
          <a:p>
            <a:r>
              <a:rPr lang="en-US" dirty="0"/>
              <a:t>Divider Page Title</a:t>
            </a:r>
          </a:p>
        </p:txBody>
      </p:sp>
      <p:sp>
        <p:nvSpPr>
          <p:cNvPr id="6" name="TextBox 5"/>
          <p:cNvSpPr txBox="1"/>
          <p:nvPr userDrawn="1"/>
        </p:nvSpPr>
        <p:spPr>
          <a:xfrm>
            <a:off x="11795736" y="5145129"/>
            <a:ext cx="337649" cy="369332"/>
          </a:xfrm>
          <a:prstGeom prst="rect">
            <a:avLst/>
          </a:prstGeom>
          <a:noFill/>
          <a:ln>
            <a:noFill/>
          </a:ln>
        </p:spPr>
        <p:txBody>
          <a:bodyPr wrap="square" rtlCol="0">
            <a:spAutoFit/>
          </a:bodyPr>
          <a:lstStyle/>
          <a:p>
            <a:r>
              <a:rPr lang="en-US" sz="1800" dirty="0">
                <a:solidFill>
                  <a:schemeClr val="bg1">
                    <a:alpha val="10000"/>
                  </a:schemeClr>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916556247"/>
      </p:ext>
    </p:extLst>
  </p:cSld>
  <p:clrMapOvr>
    <a:masterClrMapping/>
  </p:clrMapOvr>
  <p:transition spd="slow">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9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09922756"/>
      </p:ext>
    </p:extLst>
  </p:cSld>
  <p:clrMapOvr>
    <a:masterClrMapping/>
  </p:clrMapOvr>
  <p:transition spd="slow">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9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536705241"/>
      </p:ext>
    </p:extLst>
  </p:cSld>
  <p:clrMapOvr>
    <a:masterClrMapping/>
  </p:clrMapOvr>
  <p:transition spd="slow">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224240" y="150774"/>
            <a:ext cx="11764917" cy="5445344"/>
          </a:xfrm>
          <a:effectLst>
            <a:outerShdw blurRad="69850" dir="2700000" algn="tl" rotWithShape="0">
              <a:srgbClr val="000000">
                <a:alpha val="43000"/>
              </a:srgbClr>
            </a:outerShdw>
          </a:effectLst>
        </p:spPr>
        <p:txBody>
          <a:bodyPr/>
          <a:lstStyle>
            <a:lvl1pPr>
              <a:defRPr>
                <a:effectLst/>
              </a:defRPr>
            </a:lvl1pPr>
          </a:lstStyle>
          <a:p>
            <a:r>
              <a:rPr lang="en-US"/>
              <a:t>Drag picture to placeholder or click icon to add</a:t>
            </a:r>
            <a:endParaRPr lang="en-US" dirty="0"/>
          </a:p>
        </p:txBody>
      </p:sp>
      <p:sp>
        <p:nvSpPr>
          <p:cNvPr id="7" name="Title 1"/>
          <p:cNvSpPr>
            <a:spLocks noGrp="1"/>
          </p:cNvSpPr>
          <p:nvPr>
            <p:ph type="ctrTitle" hasCustomPrompt="1"/>
          </p:nvPr>
        </p:nvSpPr>
        <p:spPr>
          <a:xfrm>
            <a:off x="454026" y="5596118"/>
            <a:ext cx="11280775" cy="857933"/>
          </a:xfrm>
        </p:spPr>
        <p:txBody>
          <a:bodyPr>
            <a:noAutofit/>
          </a:bodyPr>
          <a:lstStyle>
            <a:lvl1pPr indent="0" algn="ctr" defTabSz="457189" rtl="0" eaLnBrk="1" fontAlgn="base" hangingPunct="1">
              <a:lnSpc>
                <a:spcPct val="100000"/>
              </a:lnSpc>
              <a:spcBef>
                <a:spcPct val="0"/>
              </a:spcBef>
              <a:spcAft>
                <a:spcPts val="0"/>
              </a:spcAft>
              <a:defRPr lang="en-US" sz="3200" b="0" i="0" kern="1200" cap="none" spc="0" baseline="0" dirty="0" smtClean="0">
                <a:solidFill>
                  <a:srgbClr val="008000"/>
                </a:solidFill>
                <a:latin typeface="Arial" panose="020B0604020202020204" pitchFamily="34" charset="0"/>
                <a:ea typeface="+mj-ea"/>
                <a:cs typeface="Arial" panose="020B0604020202020204" pitchFamily="34" charset="0"/>
              </a:defRPr>
            </a:lvl1pPr>
          </a:lstStyle>
          <a:p>
            <a:r>
              <a:rPr lang="en-US" dirty="0"/>
              <a:t>Click Here To Edit Title</a:t>
            </a:r>
          </a:p>
        </p:txBody>
      </p:sp>
    </p:spTree>
    <p:extLst>
      <p:ext uri="{BB962C8B-B14F-4D97-AF65-F5344CB8AC3E}">
        <p14:creationId xmlns:p14="http://schemas.microsoft.com/office/powerpoint/2010/main" val="1040237675"/>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719210337"/>
      </p:ext>
    </p:extLst>
  </p:cSld>
  <p:clrMapOvr>
    <a:masterClrMapping/>
  </p:clrMapOvr>
  <p:transition spd="slow">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58181"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12775" y="457200"/>
            <a:ext cx="6853758" cy="5411789"/>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7658181" y="2057401"/>
            <a:ext cx="3932237" cy="3811588"/>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en-US"/>
              <a:t>Click to edit Master text styles</a:t>
            </a:r>
          </a:p>
        </p:txBody>
      </p:sp>
    </p:spTree>
    <p:extLst>
      <p:ext uri="{BB962C8B-B14F-4D97-AF65-F5344CB8AC3E}">
        <p14:creationId xmlns:p14="http://schemas.microsoft.com/office/powerpoint/2010/main" val="4161414186"/>
      </p:ext>
    </p:extLst>
  </p:cSld>
  <p:clrMapOvr>
    <a:masterClrMapping/>
  </p:clrMapOvr>
  <p:transition spd="slow">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2400"/>
            </a:lvl1pPr>
            <a:lvl2pPr>
              <a:defRPr sz="2100"/>
            </a:lvl2pPr>
            <a:lvl3pPr>
              <a:defRPr sz="19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en-US"/>
              <a:t>Click to edit Master text styles</a:t>
            </a:r>
          </a:p>
        </p:txBody>
      </p:sp>
    </p:spTree>
    <p:extLst>
      <p:ext uri="{BB962C8B-B14F-4D97-AF65-F5344CB8AC3E}">
        <p14:creationId xmlns:p14="http://schemas.microsoft.com/office/powerpoint/2010/main" val="730183015"/>
      </p:ext>
    </p:extLst>
  </p:cSld>
  <p:clrMapOvr>
    <a:masterClrMapping/>
  </p:clrMapOvr>
  <p:transition spd="slow">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0" y="0"/>
            <a:ext cx="12192000" cy="6858000"/>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426020" y="2551056"/>
            <a:ext cx="5258412" cy="1648479"/>
          </a:xfrm>
          <a:prstGeom prst="rect">
            <a:avLst/>
          </a:prstGeom>
        </p:spPr>
      </p:pic>
    </p:spTree>
    <p:extLst>
      <p:ext uri="{BB962C8B-B14F-4D97-AF65-F5344CB8AC3E}">
        <p14:creationId xmlns:p14="http://schemas.microsoft.com/office/powerpoint/2010/main" val="3746217796"/>
      </p:ext>
    </p:extLst>
  </p:cSld>
  <p:clrMapOvr>
    <a:masterClrMapping/>
  </p:clrMapOvr>
  <p:transition spd="slow">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Slide - Ligh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6858000"/>
          </a:xfrm>
          <a:prstGeom prst="rect">
            <a:avLst/>
          </a:prstGeom>
        </p:spPr>
      </p:pic>
      <p:pic>
        <p:nvPicPr>
          <p:cNvPr id="3" name="Picture 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08262" y="1174703"/>
            <a:ext cx="2762328" cy="734616"/>
          </a:xfrm>
          <a:prstGeom prst="rect">
            <a:avLst/>
          </a:prstGeom>
        </p:spPr>
      </p:pic>
      <p:sp>
        <p:nvSpPr>
          <p:cNvPr id="8" name="Title 1"/>
          <p:cNvSpPr>
            <a:spLocks noGrp="1"/>
          </p:cNvSpPr>
          <p:nvPr>
            <p:ph type="ctrTitle"/>
          </p:nvPr>
        </p:nvSpPr>
        <p:spPr>
          <a:xfrm>
            <a:off x="1510277" y="2031999"/>
            <a:ext cx="8964833"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en-US"/>
              <a:t>Click to edit Master title style</a:t>
            </a:r>
            <a:endParaRPr lang="en-US" dirty="0"/>
          </a:p>
        </p:txBody>
      </p:sp>
      <p:sp>
        <p:nvSpPr>
          <p:cNvPr id="9" name="Subtitle 2"/>
          <p:cNvSpPr>
            <a:spLocks noGrp="1"/>
          </p:cNvSpPr>
          <p:nvPr>
            <p:ph type="subTitle" idx="1"/>
          </p:nvPr>
        </p:nvSpPr>
        <p:spPr>
          <a:xfrm>
            <a:off x="1525700" y="3823366"/>
            <a:ext cx="8949409" cy="940335"/>
          </a:xfrm>
        </p:spPr>
        <p:txBody>
          <a:bodyPr>
            <a:noAutofit/>
          </a:bodyPr>
          <a:lstStyle>
            <a:lvl1pPr marL="0" indent="0" algn="l" defTabSz="457189" rtl="0" eaLnBrk="1" fontAlgn="base" hangingPunct="1">
              <a:lnSpc>
                <a:spcPct val="100000"/>
              </a:lnSpc>
              <a:spcBef>
                <a:spcPct val="0"/>
              </a:spcBef>
              <a:spcAft>
                <a:spcPts val="600"/>
              </a:spcAft>
              <a:buClrTx/>
              <a:buFontTx/>
              <a:buNone/>
              <a:defRPr lang="en-US" sz="1500" b="0" i="0" cap="all" spc="100" dirty="0" smtClean="0">
                <a:solidFill>
                  <a:srgbClr val="333333"/>
                </a:solidFill>
                <a:latin typeface="Arial" panose="020B0604020202020204" pitchFamily="34" charset="0"/>
                <a:ea typeface="+mn-ea"/>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141497274"/>
      </p:ext>
    </p:extLst>
  </p:cSld>
  <p:clrMapOvr>
    <a:masterClrMapping/>
  </p:clrMapOvr>
  <p:transition spd="slow">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 Ligh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6858000"/>
          </a:xfrm>
          <a:prstGeom prst="rect">
            <a:avLst/>
          </a:prstGeom>
        </p:spPr>
      </p:pic>
      <p:pic>
        <p:nvPicPr>
          <p:cNvPr id="3" name="Picture 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08263" y="1174703"/>
            <a:ext cx="2762328" cy="734616"/>
          </a:xfrm>
          <a:prstGeom prst="rect">
            <a:avLst/>
          </a:prstGeom>
        </p:spPr>
      </p:pic>
      <p:sp>
        <p:nvSpPr>
          <p:cNvPr id="8" name="Title 1"/>
          <p:cNvSpPr>
            <a:spLocks noGrp="1"/>
          </p:cNvSpPr>
          <p:nvPr>
            <p:ph type="ctrTitle"/>
          </p:nvPr>
        </p:nvSpPr>
        <p:spPr>
          <a:xfrm>
            <a:off x="1510288" y="2032001"/>
            <a:ext cx="8964833" cy="1458923"/>
          </a:xfrm>
        </p:spPr>
        <p:txBody>
          <a:bodyPr>
            <a:noAutofit/>
          </a:bodyPr>
          <a:lstStyle>
            <a:lvl1pPr indent="0" algn="l" defTabSz="457095" rtl="0" eaLnBrk="1" fontAlgn="base" hangingPunct="1">
              <a:lnSpc>
                <a:spcPct val="110000"/>
              </a:lnSpc>
              <a:spcBef>
                <a:spcPct val="0"/>
              </a:spcBef>
              <a:spcAft>
                <a:spcPts val="0"/>
              </a:spcAft>
              <a:defRPr lang="en-US" sz="4000" b="0" i="0" kern="1200" cap="none" spc="0" baseline="0" dirty="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en-US"/>
              <a:t>Click to edit Master title style</a:t>
            </a:r>
            <a:endParaRPr lang="en-US" dirty="0"/>
          </a:p>
        </p:txBody>
      </p:sp>
      <p:sp>
        <p:nvSpPr>
          <p:cNvPr id="9" name="Subtitle 2"/>
          <p:cNvSpPr>
            <a:spLocks noGrp="1"/>
          </p:cNvSpPr>
          <p:nvPr>
            <p:ph type="subTitle" idx="1"/>
          </p:nvPr>
        </p:nvSpPr>
        <p:spPr>
          <a:xfrm>
            <a:off x="1525710" y="3823377"/>
            <a:ext cx="8949409" cy="940335"/>
          </a:xfrm>
        </p:spPr>
        <p:txBody>
          <a:bodyPr>
            <a:noAutofit/>
          </a:bodyPr>
          <a:lstStyle>
            <a:lvl1pPr marL="0" indent="0" algn="l" defTabSz="457095" rtl="0" eaLnBrk="1" fontAlgn="base" hangingPunct="1">
              <a:lnSpc>
                <a:spcPct val="100000"/>
              </a:lnSpc>
              <a:spcBef>
                <a:spcPct val="0"/>
              </a:spcBef>
              <a:spcAft>
                <a:spcPts val="600"/>
              </a:spcAft>
              <a:buClrTx/>
              <a:buFontTx/>
              <a:buNone/>
              <a:defRPr lang="en-US" sz="1500" b="0" i="0" cap="all" spc="100" dirty="0" smtClean="0">
                <a:solidFill>
                  <a:srgbClr val="333333"/>
                </a:solidFill>
                <a:latin typeface="Arial" panose="020B0604020202020204" pitchFamily="34" charset="0"/>
                <a:ea typeface="+mn-ea"/>
                <a:cs typeface="Arial" panose="020B0604020202020204" pitchFamily="34" charset="0"/>
              </a:defRPr>
            </a:lvl1pPr>
            <a:lvl2pPr marL="457095" indent="0" algn="ctr">
              <a:buNone/>
              <a:defRPr>
                <a:solidFill>
                  <a:schemeClr val="tx1">
                    <a:tint val="75000"/>
                  </a:schemeClr>
                </a:solidFill>
              </a:defRPr>
            </a:lvl2pPr>
            <a:lvl3pPr marL="914196" indent="0" algn="ctr">
              <a:buNone/>
              <a:defRPr>
                <a:solidFill>
                  <a:schemeClr val="tx1">
                    <a:tint val="75000"/>
                  </a:schemeClr>
                </a:solidFill>
              </a:defRPr>
            </a:lvl3pPr>
            <a:lvl4pPr marL="1371294" indent="0" algn="ctr">
              <a:buNone/>
              <a:defRPr>
                <a:solidFill>
                  <a:schemeClr val="tx1">
                    <a:tint val="75000"/>
                  </a:schemeClr>
                </a:solidFill>
              </a:defRPr>
            </a:lvl4pPr>
            <a:lvl5pPr marL="1828392" indent="0" algn="ctr">
              <a:buNone/>
              <a:defRPr>
                <a:solidFill>
                  <a:schemeClr val="tx1">
                    <a:tint val="75000"/>
                  </a:schemeClr>
                </a:solidFill>
              </a:defRPr>
            </a:lvl5pPr>
            <a:lvl6pPr marL="2285494" indent="0" algn="ctr">
              <a:buNone/>
              <a:defRPr>
                <a:solidFill>
                  <a:schemeClr val="tx1">
                    <a:tint val="75000"/>
                  </a:schemeClr>
                </a:solidFill>
              </a:defRPr>
            </a:lvl6pPr>
            <a:lvl7pPr marL="2742586" indent="0" algn="ctr">
              <a:buNone/>
              <a:defRPr>
                <a:solidFill>
                  <a:schemeClr val="tx1">
                    <a:tint val="75000"/>
                  </a:schemeClr>
                </a:solidFill>
              </a:defRPr>
            </a:lvl7pPr>
            <a:lvl8pPr marL="3199680" indent="0" algn="ctr">
              <a:buNone/>
              <a:defRPr>
                <a:solidFill>
                  <a:schemeClr val="tx1">
                    <a:tint val="75000"/>
                  </a:schemeClr>
                </a:solidFill>
              </a:defRPr>
            </a:lvl8pPr>
            <a:lvl9pPr marL="3656775"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014536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774" y="1327808"/>
            <a:ext cx="5407026" cy="47142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327808"/>
            <a:ext cx="5408613" cy="47142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58954129"/>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2775" y="940310"/>
            <a:ext cx="5428237" cy="823912"/>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12773" y="1764222"/>
            <a:ext cx="5428238" cy="4033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2" y="940310"/>
            <a:ext cx="5408613" cy="823912"/>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1764222"/>
            <a:ext cx="5408613" cy="4033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3547694"/>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774" y="1327808"/>
            <a:ext cx="3611880" cy="47142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88473" y="1327809"/>
            <a:ext cx="3611880" cy="47142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3"/>
          </p:nvPr>
        </p:nvSpPr>
        <p:spPr>
          <a:xfrm>
            <a:off x="7968933" y="1327809"/>
            <a:ext cx="3611880" cy="47142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01137601"/>
      </p:ext>
    </p:extLst>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with-3">
    <p:spTree>
      <p:nvGrpSpPr>
        <p:cNvPr id="1" name=""/>
        <p:cNvGrpSpPr/>
        <p:nvPr/>
      </p:nvGrpSpPr>
      <p:grpSpPr>
        <a:xfrm>
          <a:off x="0" y="0"/>
          <a:ext cx="0" cy="0"/>
          <a:chOff x="0" y="0"/>
          <a:chExt cx="0" cy="0"/>
        </a:xfrm>
      </p:grpSpPr>
      <p:sp>
        <p:nvSpPr>
          <p:cNvPr id="2" name="Title 1"/>
          <p:cNvSpPr>
            <a:spLocks noGrp="1"/>
          </p:cNvSpPr>
          <p:nvPr>
            <p:ph type="title"/>
          </p:nvPr>
        </p:nvSpPr>
        <p:spPr>
          <a:xfrm>
            <a:off x="612774" y="0"/>
            <a:ext cx="10968039"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12775" y="913491"/>
            <a:ext cx="3611880" cy="823912"/>
          </a:xfrm>
        </p:spPr>
        <p:txBody>
          <a:bodyPr anchor="b" anchorCtr="0"/>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12774" y="1737519"/>
            <a:ext cx="3611880" cy="40599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88474" y="913491"/>
            <a:ext cx="3611880" cy="823912"/>
          </a:xfrm>
        </p:spPr>
        <p:txBody>
          <a:bodyPr anchor="b" anchorCtr="0"/>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288473" y="1737519"/>
            <a:ext cx="3611880" cy="40599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7968934" y="913606"/>
            <a:ext cx="3611880" cy="823913"/>
          </a:xfrm>
        </p:spPr>
        <p:txBody>
          <a:bodyPr anchor="b" anchorCtr="0"/>
          <a:lstStyle>
            <a:lvl1pPr marL="0" indent="0">
              <a:buFont typeface="Arial" panose="020B0604020202020204" pitchFamily="34" charset="0"/>
              <a:buNone/>
              <a:defRPr b="1"/>
            </a:lvl1pPr>
          </a:lstStyle>
          <a:p>
            <a:pPr lvl="0"/>
            <a:r>
              <a:rPr lang="en-US"/>
              <a:t>Click to edit Master text styles</a:t>
            </a:r>
          </a:p>
        </p:txBody>
      </p:sp>
      <p:sp>
        <p:nvSpPr>
          <p:cNvPr id="11" name="Content Placeholder 10"/>
          <p:cNvSpPr>
            <a:spLocks noGrp="1"/>
          </p:cNvSpPr>
          <p:nvPr>
            <p:ph sz="quarter" idx="14"/>
          </p:nvPr>
        </p:nvSpPr>
        <p:spPr>
          <a:xfrm>
            <a:off x="7968933" y="1737634"/>
            <a:ext cx="3611880" cy="405991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83314502"/>
      </p:ext>
    </p:extLst>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7095628"/>
      </p:ext>
    </p:extLst>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Ligh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6858000"/>
          </a:xfrm>
          <a:prstGeom prst="rect">
            <a:avLst/>
          </a:prstGeom>
        </p:spPr>
      </p:pic>
      <p:pic>
        <p:nvPicPr>
          <p:cNvPr id="3" name="Picture 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08262" y="1174703"/>
            <a:ext cx="2762328" cy="734616"/>
          </a:xfrm>
          <a:prstGeom prst="rect">
            <a:avLst/>
          </a:prstGeom>
        </p:spPr>
      </p:pic>
      <p:sp>
        <p:nvSpPr>
          <p:cNvPr id="8" name="Title 1"/>
          <p:cNvSpPr>
            <a:spLocks noGrp="1"/>
          </p:cNvSpPr>
          <p:nvPr>
            <p:ph type="ctrTitle"/>
          </p:nvPr>
        </p:nvSpPr>
        <p:spPr>
          <a:xfrm>
            <a:off x="1510277" y="2031999"/>
            <a:ext cx="8964833"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en-US"/>
              <a:t>Click to edit Master title style</a:t>
            </a:r>
            <a:endParaRPr lang="en-US" dirty="0"/>
          </a:p>
        </p:txBody>
      </p:sp>
      <p:sp>
        <p:nvSpPr>
          <p:cNvPr id="9" name="Subtitle 2"/>
          <p:cNvSpPr>
            <a:spLocks noGrp="1"/>
          </p:cNvSpPr>
          <p:nvPr>
            <p:ph type="subTitle" idx="1"/>
          </p:nvPr>
        </p:nvSpPr>
        <p:spPr>
          <a:xfrm>
            <a:off x="1525700" y="3823366"/>
            <a:ext cx="8949409" cy="940335"/>
          </a:xfrm>
        </p:spPr>
        <p:txBody>
          <a:bodyPr>
            <a:noAutofit/>
          </a:bodyPr>
          <a:lstStyle>
            <a:lvl1pPr marL="0" indent="0" algn="l" defTabSz="457189" rtl="0" eaLnBrk="1" fontAlgn="base" hangingPunct="1">
              <a:lnSpc>
                <a:spcPct val="100000"/>
              </a:lnSpc>
              <a:spcBef>
                <a:spcPct val="0"/>
              </a:spcBef>
              <a:spcAft>
                <a:spcPts val="600"/>
              </a:spcAft>
              <a:buClrTx/>
              <a:buFontTx/>
              <a:buNone/>
              <a:defRPr lang="en-US" sz="1500" b="0" i="0" cap="all" spc="100" dirty="0" smtClean="0">
                <a:solidFill>
                  <a:srgbClr val="333333"/>
                </a:solidFill>
                <a:latin typeface="Arial" panose="020B0604020202020204" pitchFamily="34" charset="0"/>
                <a:ea typeface="+mn-ea"/>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9903461"/>
      </p:ext>
    </p:extLst>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SO Award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6858000"/>
          </a:xfrm>
          <a:prstGeom prst="rect">
            <a:avLst/>
          </a:prstGeom>
        </p:spPr>
      </p:pic>
      <p:sp>
        <p:nvSpPr>
          <p:cNvPr id="8" name="Title 1"/>
          <p:cNvSpPr>
            <a:spLocks noGrp="1"/>
          </p:cNvSpPr>
          <p:nvPr>
            <p:ph type="ctrTitle"/>
          </p:nvPr>
        </p:nvSpPr>
        <p:spPr>
          <a:xfrm>
            <a:off x="1510278" y="2031999"/>
            <a:ext cx="5578428" cy="1458923"/>
          </a:xfrm>
        </p:spPr>
        <p:txBody>
          <a:bodyPr>
            <a:noAutofit/>
          </a:bodyPr>
          <a:lstStyle>
            <a:lvl1pPr indent="0" algn="l" defTabSz="457189" rtl="0" eaLnBrk="1" fontAlgn="base" hangingPunct="1">
              <a:lnSpc>
                <a:spcPct val="110000"/>
              </a:lnSpc>
              <a:spcBef>
                <a:spcPct val="0"/>
              </a:spcBef>
              <a:spcAft>
                <a:spcPts val="0"/>
              </a:spcAft>
              <a:defRPr lang="en-US" sz="4000" b="0" i="0" kern="1200" cap="none" spc="0" baseline="0" dirty="0" smtClean="0">
                <a:solidFill>
                  <a:schemeClr val="bg1"/>
                </a:solidFill>
                <a:latin typeface="Arial" panose="020B0604020202020204" pitchFamily="34" charset="0"/>
                <a:ea typeface="+mj-ea"/>
                <a:cs typeface="Arial" panose="020B0604020202020204" pitchFamily="34" charset="0"/>
              </a:defRPr>
            </a:lvl1pPr>
          </a:lstStyle>
          <a:p>
            <a:r>
              <a:rPr lang="en-US"/>
              <a:t>Click to edit Master title style</a:t>
            </a:r>
            <a:endParaRPr lang="en-US" dirty="0"/>
          </a:p>
        </p:txBody>
      </p:sp>
      <p:sp>
        <p:nvSpPr>
          <p:cNvPr id="9" name="Subtitle 2"/>
          <p:cNvSpPr>
            <a:spLocks noGrp="1"/>
          </p:cNvSpPr>
          <p:nvPr>
            <p:ph type="subTitle" idx="1"/>
          </p:nvPr>
        </p:nvSpPr>
        <p:spPr>
          <a:xfrm>
            <a:off x="1525701" y="3823366"/>
            <a:ext cx="5568830" cy="940335"/>
          </a:xfrm>
        </p:spPr>
        <p:txBody>
          <a:bodyPr>
            <a:noAutofit/>
          </a:bodyPr>
          <a:lstStyle>
            <a:lvl1pPr marL="0" indent="0" algn="l" defTabSz="457189" rtl="0" eaLnBrk="1" fontAlgn="base" hangingPunct="1">
              <a:lnSpc>
                <a:spcPct val="100000"/>
              </a:lnSpc>
              <a:spcBef>
                <a:spcPct val="0"/>
              </a:spcBef>
              <a:spcAft>
                <a:spcPts val="600"/>
              </a:spcAft>
              <a:buClrTx/>
              <a:buFontTx/>
              <a:buNone/>
              <a:defRPr lang="en-US" sz="1500" b="0" i="0" cap="all" spc="100" dirty="0" smtClean="0">
                <a:solidFill>
                  <a:schemeClr val="bg2"/>
                </a:solidFill>
                <a:latin typeface="Arial" panose="020B0604020202020204" pitchFamily="34" charset="0"/>
                <a:ea typeface="+mn-ea"/>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9903461"/>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774" y="2245"/>
            <a:ext cx="10968039" cy="1325563"/>
          </a:xfrm>
          <a:prstGeom prst="rect">
            <a:avLst/>
          </a:prstGeom>
        </p:spPr>
        <p:txBody>
          <a:bodyPr vert="horz" lIns="91438" tIns="45719" rIns="91438" bIns="45719"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12774" y="1327808"/>
            <a:ext cx="10968039" cy="4714219"/>
          </a:xfrm>
          <a:prstGeom prst="rect">
            <a:avLst/>
          </a:prstGeom>
        </p:spPr>
        <p:txBody>
          <a:bodyPr vert="horz" lIns="91438" tIns="45719" rIns="91438" bIns="4571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533263" y="6377079"/>
            <a:ext cx="1750589" cy="465554"/>
          </a:xfrm>
          <a:prstGeom prst="rect">
            <a:avLst/>
          </a:prstGeom>
        </p:spPr>
      </p:pic>
      <p:sp>
        <p:nvSpPr>
          <p:cNvPr id="9" name="Rectangle 8"/>
          <p:cNvSpPr/>
          <p:nvPr userDrawn="1"/>
        </p:nvSpPr>
        <p:spPr>
          <a:xfrm>
            <a:off x="5332632" y="6479052"/>
            <a:ext cx="1534390" cy="261608"/>
          </a:xfrm>
          <a:prstGeom prst="rect">
            <a:avLst/>
          </a:prstGeom>
        </p:spPr>
        <p:txBody>
          <a:bodyPr wrap="none" lIns="91438" tIns="45719" rIns="91438" bIns="45719">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100" kern="1200" noProof="0" dirty="0">
                <a:solidFill>
                  <a:schemeClr val="tx1">
                    <a:tint val="75000"/>
                  </a:schemeClr>
                </a:solidFill>
                <a:latin typeface="Arial" panose="020B0604020202020204" pitchFamily="34" charset="0"/>
                <a:ea typeface="+mn-ea"/>
                <a:cs typeface="Arial" panose="020B0604020202020204" pitchFamily="34" charset="0"/>
              </a:rPr>
              <a:t>© Vectra  </a:t>
            </a:r>
            <a:r>
              <a:rPr lang="en-US" sz="1100" kern="1200" baseline="0" noProof="0" dirty="0">
                <a:solidFill>
                  <a:schemeClr val="tx1">
                    <a:tint val="75000"/>
                  </a:schemeClr>
                </a:solidFill>
                <a:latin typeface="Arial" panose="020B0604020202020204" pitchFamily="34" charset="0"/>
                <a:ea typeface="+mn-ea"/>
                <a:cs typeface="Arial" panose="020B0604020202020204" pitchFamily="34" charset="0"/>
              </a:rPr>
              <a:t> </a:t>
            </a:r>
            <a:r>
              <a:rPr lang="en-US" sz="1100" kern="1200" noProof="0" dirty="0">
                <a:solidFill>
                  <a:schemeClr val="tx1">
                    <a:tint val="75000"/>
                  </a:schemeClr>
                </a:solidFill>
                <a:latin typeface="Arial" panose="020B0604020202020204" pitchFamily="34" charset="0"/>
                <a:ea typeface="+mn-ea"/>
                <a:cs typeface="Arial" panose="020B0604020202020204" pitchFamily="34" charset="0"/>
              </a:rPr>
              <a:t>|   </a:t>
            </a:r>
            <a:r>
              <a:rPr lang="en-US" sz="1100" kern="1200" noProof="0" dirty="0" err="1">
                <a:solidFill>
                  <a:schemeClr val="tx1">
                    <a:tint val="75000"/>
                  </a:schemeClr>
                </a:solidFill>
                <a:latin typeface="Arial" panose="020B0604020202020204" pitchFamily="34" charset="0"/>
                <a:ea typeface="+mn-ea"/>
                <a:cs typeface="Arial" panose="020B0604020202020204" pitchFamily="34" charset="0"/>
              </a:rPr>
              <a:t>vectra.ai</a:t>
            </a:r>
            <a:endParaRPr lang="en-US" sz="1100" kern="1200" noProof="0" dirty="0">
              <a:solidFill>
                <a:schemeClr val="tx1">
                  <a:tint val="75000"/>
                </a:schemeClr>
              </a:solidFill>
              <a:latin typeface="Arial" panose="020B0604020202020204" pitchFamily="34" charset="0"/>
              <a:ea typeface="+mn-ea"/>
              <a:cs typeface="Arial" panose="020B0604020202020204" pitchFamily="34" charset="0"/>
            </a:endParaRPr>
          </a:p>
        </p:txBody>
      </p:sp>
      <p:sp>
        <p:nvSpPr>
          <p:cNvPr id="8" name="Rectangle 7"/>
          <p:cNvSpPr/>
          <p:nvPr userDrawn="1"/>
        </p:nvSpPr>
        <p:spPr>
          <a:xfrm>
            <a:off x="11224629" y="6479052"/>
            <a:ext cx="356184" cy="261608"/>
          </a:xfrm>
          <a:prstGeom prst="rect">
            <a:avLst/>
          </a:prstGeom>
        </p:spPr>
        <p:txBody>
          <a:bodyPr wrap="none" lIns="91438" tIns="45719" rIns="91438" bIns="45719">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fld id="{9ADC578F-4AAF-4373-AF1D-B58EB415C19F}" type="slidenum">
              <a:rPr lang="en-US" sz="1100" kern="1200" noProof="0" smtClean="0">
                <a:solidFill>
                  <a:schemeClr val="tx1">
                    <a:tint val="75000"/>
                  </a:schemeClr>
                </a:solidFill>
                <a:latin typeface="Arial" panose="020B0604020202020204" pitchFamily="34" charset="0"/>
                <a:ea typeface="+mn-ea"/>
                <a:cs typeface="Arial" panose="020B0604020202020204" pitchFamily="34" charset="0"/>
              </a:rPr>
              <a:pPr marL="0" marR="0" lvl="0" indent="0" algn="r" defTabSz="457189" rtl="0" eaLnBrk="1" fontAlgn="auto" latinLnBrk="0" hangingPunct="1">
                <a:lnSpc>
                  <a:spcPct val="100000"/>
                </a:lnSpc>
                <a:spcBef>
                  <a:spcPts val="0"/>
                </a:spcBef>
                <a:spcAft>
                  <a:spcPts val="0"/>
                </a:spcAft>
                <a:buClrTx/>
                <a:buSzTx/>
                <a:buFontTx/>
                <a:buNone/>
                <a:tabLst/>
                <a:defRPr/>
              </a:pPr>
              <a:t>‹#›</a:t>
            </a:fld>
            <a:endParaRPr lang="en-US" sz="1100" kern="1200" noProof="0" dirty="0">
              <a:solidFill>
                <a:schemeClr val="tx1">
                  <a:tint val="75000"/>
                </a:schemeClr>
              </a:solidFill>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64670483"/>
      </p:ext>
    </p:extLst>
  </p:cSld>
  <p:clrMap bg1="lt1" tx1="dk1" bg2="lt2" tx2="dk2" accent1="accent1" accent2="accent2" accent3="accent3" accent4="accent4" accent5="accent5" accent6="accent6" hlink="hlink" folHlink="folHlink"/>
  <p:sldLayoutIdLst>
    <p:sldLayoutId id="2147483772" r:id="rId1"/>
    <p:sldLayoutId id="2147483776" r:id="rId2"/>
    <p:sldLayoutId id="2147483774" r:id="rId3"/>
    <p:sldLayoutId id="2147483775" r:id="rId4"/>
    <p:sldLayoutId id="2147483789" r:id="rId5"/>
    <p:sldLayoutId id="2147483790" r:id="rId6"/>
    <p:sldLayoutId id="2147483777" r:id="rId7"/>
    <p:sldLayoutId id="2147483801" r:id="rId8"/>
    <p:sldLayoutId id="2147483808" r:id="rId9"/>
    <p:sldLayoutId id="2147483802" r:id="rId10"/>
    <p:sldLayoutId id="2147483803" r:id="rId11"/>
    <p:sldLayoutId id="2147483804" r:id="rId12"/>
    <p:sldLayoutId id="2147483805" r:id="rId13"/>
    <p:sldLayoutId id="2147483795" r:id="rId14"/>
    <p:sldLayoutId id="2147483796" r:id="rId15"/>
    <p:sldLayoutId id="2147483791" r:id="rId16"/>
    <p:sldLayoutId id="2147483771" r:id="rId17"/>
    <p:sldLayoutId id="2147483773" r:id="rId18"/>
    <p:sldLayoutId id="2147483797" r:id="rId19"/>
    <p:sldLayoutId id="2147483779" r:id="rId20"/>
    <p:sldLayoutId id="2147483778" r:id="rId21"/>
    <p:sldLayoutId id="2147483798" r:id="rId22"/>
    <p:sldLayoutId id="2147483806" r:id="rId23"/>
    <p:sldLayoutId id="2147483807" r:id="rId24"/>
  </p:sldLayoutIdLst>
  <p:transition spd="slow">
    <p:wipe dir="r"/>
  </p:transition>
  <p:hf sldNum="0" hdr="0" ftr="0" dt="0"/>
  <p:txStyles>
    <p:titleStyle>
      <a:lvl1pPr algn="l" defTabSz="914377" rtl="0" eaLnBrk="1" latinLnBrk="0" hangingPunct="1">
        <a:lnSpc>
          <a:spcPct val="90000"/>
        </a:lnSpc>
        <a:spcBef>
          <a:spcPct val="0"/>
        </a:spcBef>
        <a:buNone/>
        <a:defRPr sz="3200" kern="1200">
          <a:solidFill>
            <a:srgbClr val="008000"/>
          </a:solidFill>
          <a:latin typeface="Arial" panose="020B0604020202020204" pitchFamily="34" charset="0"/>
          <a:ea typeface="+mj-ea"/>
          <a:cs typeface="Arial" panose="020B0604020202020204" pitchFamily="34" charset="0"/>
        </a:defRPr>
      </a:lvl1pPr>
    </p:titleStyle>
    <p:bodyStyle>
      <a:lvl1pPr marL="346066" indent="-346066" algn="l" defTabSz="914377" rtl="0" eaLnBrk="1" latinLnBrk="0" hangingPunct="1">
        <a:lnSpc>
          <a:spcPct val="90000"/>
        </a:lnSpc>
        <a:spcBef>
          <a:spcPts val="1000"/>
        </a:spcBef>
        <a:buFontTx/>
        <a:buBlip>
          <a:blip r:embed="rId27"/>
        </a:buBlip>
        <a:defRPr sz="2400" kern="1200">
          <a:solidFill>
            <a:schemeClr val="tx1"/>
          </a:solidFill>
          <a:latin typeface="Arial" panose="020B0604020202020204" pitchFamily="34" charset="0"/>
          <a:ea typeface="+mn-ea"/>
          <a:cs typeface="Arial" panose="020B0604020202020204" pitchFamily="34" charset="0"/>
        </a:defRPr>
      </a:lvl1pPr>
      <a:lvl2pPr marL="741344" indent="-284156" algn="l" defTabSz="914377" rtl="0" eaLnBrk="1" latinLnBrk="0" hangingPunct="1">
        <a:lnSpc>
          <a:spcPct val="90000"/>
        </a:lnSpc>
        <a:spcBef>
          <a:spcPts val="50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2pPr>
      <a:lvl3pPr marL="1198533" indent="-284156"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377" rtl="0" eaLnBrk="1" latinLnBrk="0" hangingPunct="1">
        <a:defRPr sz="1900" kern="1200">
          <a:solidFill>
            <a:schemeClr val="tx1"/>
          </a:solidFill>
          <a:latin typeface="+mn-lt"/>
          <a:ea typeface="+mn-ea"/>
          <a:cs typeface="+mn-cs"/>
        </a:defRPr>
      </a:lvl1pPr>
      <a:lvl2pPr marL="457189" algn="l" defTabSz="914377" rtl="0" eaLnBrk="1" latinLnBrk="0" hangingPunct="1">
        <a:defRPr sz="1900" kern="1200">
          <a:solidFill>
            <a:schemeClr val="tx1"/>
          </a:solidFill>
          <a:latin typeface="+mn-lt"/>
          <a:ea typeface="+mn-ea"/>
          <a:cs typeface="+mn-cs"/>
        </a:defRPr>
      </a:lvl2pPr>
      <a:lvl3pPr marL="914377" algn="l" defTabSz="914377" rtl="0" eaLnBrk="1" latinLnBrk="0" hangingPunct="1">
        <a:defRPr sz="1900" kern="1200">
          <a:solidFill>
            <a:schemeClr val="tx1"/>
          </a:solidFill>
          <a:latin typeface="+mn-lt"/>
          <a:ea typeface="+mn-ea"/>
          <a:cs typeface="+mn-cs"/>
        </a:defRPr>
      </a:lvl3pPr>
      <a:lvl4pPr marL="1371566" algn="l" defTabSz="914377" rtl="0" eaLnBrk="1" latinLnBrk="0" hangingPunct="1">
        <a:defRPr sz="1900" kern="1200">
          <a:solidFill>
            <a:schemeClr val="tx1"/>
          </a:solidFill>
          <a:latin typeface="+mn-lt"/>
          <a:ea typeface="+mn-ea"/>
          <a:cs typeface="+mn-cs"/>
        </a:defRPr>
      </a:lvl4pPr>
      <a:lvl5pPr marL="1828754" algn="l" defTabSz="914377" rtl="0" eaLnBrk="1" latinLnBrk="0" hangingPunct="1">
        <a:defRPr sz="1900" kern="1200">
          <a:solidFill>
            <a:schemeClr val="tx1"/>
          </a:solidFill>
          <a:latin typeface="+mn-lt"/>
          <a:ea typeface="+mn-ea"/>
          <a:cs typeface="+mn-cs"/>
        </a:defRPr>
      </a:lvl5pPr>
      <a:lvl6pPr marL="2285943" algn="l" defTabSz="914377" rtl="0" eaLnBrk="1" latinLnBrk="0" hangingPunct="1">
        <a:defRPr sz="1900" kern="1200">
          <a:solidFill>
            <a:schemeClr val="tx1"/>
          </a:solidFill>
          <a:latin typeface="+mn-lt"/>
          <a:ea typeface="+mn-ea"/>
          <a:cs typeface="+mn-cs"/>
        </a:defRPr>
      </a:lvl6pPr>
      <a:lvl7pPr marL="2743131" algn="l" defTabSz="914377" rtl="0" eaLnBrk="1" latinLnBrk="0" hangingPunct="1">
        <a:defRPr sz="1900" kern="1200">
          <a:solidFill>
            <a:schemeClr val="tx1"/>
          </a:solidFill>
          <a:latin typeface="+mn-lt"/>
          <a:ea typeface="+mn-ea"/>
          <a:cs typeface="+mn-cs"/>
        </a:defRPr>
      </a:lvl7pPr>
      <a:lvl8pPr marL="3200320" algn="l" defTabSz="914377" rtl="0" eaLnBrk="1" latinLnBrk="0" hangingPunct="1">
        <a:defRPr sz="1900" kern="1200">
          <a:solidFill>
            <a:schemeClr val="tx1"/>
          </a:solidFill>
          <a:latin typeface="+mn-lt"/>
          <a:ea typeface="+mn-ea"/>
          <a:cs typeface="+mn-cs"/>
        </a:defRPr>
      </a:lvl8pPr>
      <a:lvl9pPr marL="3657509" algn="l" defTabSz="91437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www.vectra.ai/download/attacker-behavior-industry-report-2019-rsa-conference-edition#form-download" TargetMode="External"/><Relationship Id="rId2" Type="http://schemas.openxmlformats.org/officeDocument/2006/relationships/image" Target="../media/image26.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vectra.ai/download/gartner-market-guide-for-nta-2019#form-download" TargetMode="External"/><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a:extLst>
              <a:ext uri="{FF2B5EF4-FFF2-40B4-BE49-F238E27FC236}">
                <a16:creationId xmlns:a16="http://schemas.microsoft.com/office/drawing/2014/main" id="{E2F23000-26FA-4279-93EB-4244CA3EC179}"/>
              </a:ext>
            </a:extLst>
          </p:cNvPr>
          <p:cNvSpPr txBox="1"/>
          <p:nvPr/>
        </p:nvSpPr>
        <p:spPr>
          <a:xfrm>
            <a:off x="7156173" y="6397547"/>
            <a:ext cx="3723862" cy="338554"/>
          </a:xfrm>
          <a:prstGeom prst="rect">
            <a:avLst/>
          </a:prstGeom>
          <a:noFill/>
        </p:spPr>
        <p:txBody>
          <a:bodyPr wrap="square" rtlCol="0">
            <a:spAutoFit/>
          </a:bodyPr>
          <a:lstStyle/>
          <a:p>
            <a:r>
              <a:rPr lang="hu-HU" sz="1600" i="1" dirty="0">
                <a:latin typeface="Times New Roman" panose="02020603050405020304" pitchFamily="18" charset="0"/>
                <a:cs typeface="Times New Roman" panose="02020603050405020304" pitchFamily="18" charset="0"/>
              </a:rPr>
              <a:t>(Gartner, 2018, millió USD-ben)</a:t>
            </a:r>
          </a:p>
        </p:txBody>
      </p:sp>
      <p:pic>
        <p:nvPicPr>
          <p:cNvPr id="4" name="Kép 3">
            <a:extLst>
              <a:ext uri="{FF2B5EF4-FFF2-40B4-BE49-F238E27FC236}">
                <a16:creationId xmlns:a16="http://schemas.microsoft.com/office/drawing/2014/main" id="{FCB33FEF-14F8-4FEA-BE75-655AF8DF624F}"/>
              </a:ext>
            </a:extLst>
          </p:cNvPr>
          <p:cNvPicPr>
            <a:picLocks noChangeAspect="1"/>
          </p:cNvPicPr>
          <p:nvPr/>
        </p:nvPicPr>
        <p:blipFill>
          <a:blip r:embed="rId2"/>
          <a:stretch>
            <a:fillRect/>
          </a:stretch>
        </p:blipFill>
        <p:spPr>
          <a:xfrm>
            <a:off x="1718820" y="121899"/>
            <a:ext cx="8754360" cy="6275648"/>
          </a:xfrm>
          <a:prstGeom prst="rect">
            <a:avLst/>
          </a:prstGeom>
        </p:spPr>
      </p:pic>
    </p:spTree>
    <p:extLst>
      <p:ext uri="{BB962C8B-B14F-4D97-AF65-F5344CB8AC3E}">
        <p14:creationId xmlns:p14="http://schemas.microsoft.com/office/powerpoint/2010/main" val="181910635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Cognito Detect </a:t>
            </a:r>
            <a:r>
              <a:rPr lang="en-US" sz="3000"/>
              <a:t>– </a:t>
            </a:r>
            <a:r>
              <a:rPr lang="hu-HU" sz="3000"/>
              <a:t>fókuszban a viselkedés modellek</a:t>
            </a:r>
            <a:endParaRPr lang="en-US" sz="3000" dirty="0"/>
          </a:p>
        </p:txBody>
      </p:sp>
      <p:grpSp>
        <p:nvGrpSpPr>
          <p:cNvPr id="7" name="Group 6">
            <a:extLst>
              <a:ext uri="{FF2B5EF4-FFF2-40B4-BE49-F238E27FC236}">
                <a16:creationId xmlns:a16="http://schemas.microsoft.com/office/drawing/2014/main" id="{CA43CF7F-BCF9-694F-98D2-21C3F0A1406E}"/>
              </a:ext>
            </a:extLst>
          </p:cNvPr>
          <p:cNvGrpSpPr/>
          <p:nvPr/>
        </p:nvGrpSpPr>
        <p:grpSpPr>
          <a:xfrm>
            <a:off x="914400" y="1219200"/>
            <a:ext cx="3784270" cy="609600"/>
            <a:chOff x="796043" y="5715000"/>
            <a:chExt cx="3784270" cy="609600"/>
          </a:xfrm>
        </p:grpSpPr>
        <p:sp>
          <p:nvSpPr>
            <p:cNvPr id="3" name="TextBox 2"/>
            <p:cNvSpPr txBox="1"/>
            <p:nvPr/>
          </p:nvSpPr>
          <p:spPr>
            <a:xfrm>
              <a:off x="796043" y="5715000"/>
              <a:ext cx="3784270" cy="384721"/>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hu-HU" sz="1900" b="1" i="0" u="none" strike="noStrike" kern="1200" cap="none" spc="0" normalizeH="0" baseline="0" noProof="0">
                  <a:ln>
                    <a:noFill/>
                  </a:ln>
                  <a:solidFill>
                    <a:srgbClr val="0099CC"/>
                  </a:solidFill>
                  <a:effectLst/>
                  <a:uLnTx/>
                  <a:uFillTx/>
                  <a:latin typeface="Arial" panose="020B0604020202020204" pitchFamily="34" charset="0"/>
                  <a:ea typeface="+mn-ea"/>
                  <a:cs typeface="Arial" panose="020B0604020202020204" pitchFamily="34" charset="0"/>
                </a:rPr>
                <a:t>Kiberbiztosági kutatás</a:t>
              </a:r>
              <a:endParaRPr kumimoji="0" lang="en-US" sz="1900" b="1" i="0" u="none" strike="noStrike" kern="1200" cap="none" spc="0" normalizeH="0" baseline="0" noProof="0" dirty="0">
                <a:ln>
                  <a:noFill/>
                </a:ln>
                <a:solidFill>
                  <a:srgbClr val="0099CC"/>
                </a:solidFill>
                <a:effectLst/>
                <a:uLnTx/>
                <a:uFillTx/>
                <a:latin typeface="Arial" panose="020B0604020202020204" pitchFamily="34" charset="0"/>
                <a:ea typeface="+mn-ea"/>
                <a:cs typeface="Arial" panose="020B0604020202020204" pitchFamily="34" charset="0"/>
              </a:endParaRPr>
            </a:p>
          </p:txBody>
        </p:sp>
        <p:sp>
          <p:nvSpPr>
            <p:cNvPr id="5" name="Rectangle 4"/>
            <p:cNvSpPr/>
            <p:nvPr/>
          </p:nvSpPr>
          <p:spPr>
            <a:xfrm>
              <a:off x="798418" y="6016823"/>
              <a:ext cx="3779520" cy="307777"/>
            </a:xfrm>
            <a:prstGeom prst="rect">
              <a:avLst/>
            </a:prstGeom>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hu-HU" sz="1400" b="0" i="0" u="none" strike="noStrike" kern="1200" cap="none" spc="0" normalizeH="0" baseline="0" noProof="0">
                  <a:ln>
                    <a:noFill/>
                  </a:ln>
                  <a:solidFill>
                    <a:srgbClr val="000000"/>
                  </a:solidFill>
                  <a:effectLst/>
                  <a:uLnTx/>
                  <a:uFillTx/>
                  <a:latin typeface="Arial"/>
                  <a:ea typeface="+mn-ea"/>
                  <a:cs typeface="+mn-cs"/>
                </a:rPr>
                <a:t>Alapvető támadási metódusok azonosítása</a:t>
              </a:r>
              <a:endParaRPr kumimoji="0" lang="en-US" sz="1400" b="0" i="0" u="none" strike="noStrike" kern="1200" cap="none" spc="0" normalizeH="0" baseline="0" noProof="0" dirty="0">
                <a:ln>
                  <a:noFill/>
                </a:ln>
                <a:solidFill>
                  <a:srgbClr val="000000"/>
                </a:solidFill>
                <a:effectLst/>
                <a:uLnTx/>
                <a:uFillTx/>
                <a:latin typeface="Arial"/>
                <a:ea typeface="+mn-ea"/>
                <a:cs typeface="+mn-cs"/>
              </a:endParaRPr>
            </a:p>
          </p:txBody>
        </p:sp>
      </p:grpSp>
      <p:grpSp>
        <p:nvGrpSpPr>
          <p:cNvPr id="20" name="Group 19">
            <a:extLst>
              <a:ext uri="{FF2B5EF4-FFF2-40B4-BE49-F238E27FC236}">
                <a16:creationId xmlns:a16="http://schemas.microsoft.com/office/drawing/2014/main" id="{839344D3-187F-7A49-8F9C-4D7362A2F479}"/>
              </a:ext>
            </a:extLst>
          </p:cNvPr>
          <p:cNvGrpSpPr/>
          <p:nvPr/>
        </p:nvGrpSpPr>
        <p:grpSpPr>
          <a:xfrm>
            <a:off x="7772400" y="1219200"/>
            <a:ext cx="3699757" cy="609600"/>
            <a:chOff x="7654043" y="5715000"/>
            <a:chExt cx="3699757" cy="609600"/>
          </a:xfrm>
        </p:grpSpPr>
        <p:sp>
          <p:nvSpPr>
            <p:cNvPr id="4" name="TextBox 3"/>
            <p:cNvSpPr txBox="1"/>
            <p:nvPr/>
          </p:nvSpPr>
          <p:spPr>
            <a:xfrm>
              <a:off x="7654043" y="5715000"/>
              <a:ext cx="3699757" cy="384721"/>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hu-HU" sz="1900" b="1" i="0" u="none" strike="noStrike" kern="1200" cap="none" spc="0" normalizeH="0" baseline="0" noProof="0">
                  <a:ln>
                    <a:noFill/>
                  </a:ln>
                  <a:solidFill>
                    <a:srgbClr val="007CAB"/>
                  </a:solidFill>
                  <a:effectLst/>
                  <a:uLnTx/>
                  <a:uFillTx/>
                  <a:latin typeface="Arial" panose="020B0604020202020204" pitchFamily="34" charset="0"/>
                  <a:ea typeface="+mn-ea"/>
                  <a:cs typeface="Arial" panose="020B0604020202020204" pitchFamily="34" charset="0"/>
                </a:rPr>
                <a:t>Adattudomány</a:t>
              </a:r>
              <a:endParaRPr kumimoji="0" lang="en-US" sz="1900" b="1" i="0" u="none" strike="noStrike" kern="1200" cap="none" spc="0" normalizeH="0" baseline="0" noProof="0" dirty="0">
                <a:ln>
                  <a:noFill/>
                </a:ln>
                <a:solidFill>
                  <a:srgbClr val="007CAB"/>
                </a:solidFill>
                <a:effectLst/>
                <a:uLnTx/>
                <a:uFillTx/>
                <a:latin typeface="Arial" panose="020B0604020202020204" pitchFamily="34" charset="0"/>
                <a:ea typeface="+mn-ea"/>
                <a:cs typeface="Arial" panose="020B0604020202020204" pitchFamily="34" charset="0"/>
              </a:endParaRPr>
            </a:p>
          </p:txBody>
        </p:sp>
        <p:sp>
          <p:nvSpPr>
            <p:cNvPr id="6" name="Rectangle 5"/>
            <p:cNvSpPr/>
            <p:nvPr/>
          </p:nvSpPr>
          <p:spPr>
            <a:xfrm>
              <a:off x="7654043" y="6016823"/>
              <a:ext cx="3699757" cy="307777"/>
            </a:xfrm>
            <a:prstGeom prst="rect">
              <a:avLst/>
            </a:prstGeom>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hu-HU" sz="1400" b="0" i="0" u="none" strike="noStrike" kern="1200" cap="none" spc="0" normalizeH="0" baseline="0" noProof="0">
                  <a:ln>
                    <a:noFill/>
                  </a:ln>
                  <a:solidFill>
                    <a:srgbClr val="000000"/>
                  </a:solidFill>
                  <a:effectLst/>
                  <a:uLnTx/>
                  <a:uFillTx/>
                  <a:latin typeface="Arial"/>
                  <a:ea typeface="+mn-ea"/>
                  <a:cs typeface="+mn-cs"/>
                </a:rPr>
                <a:t>Gépi tanulás alapú modellek</a:t>
              </a:r>
              <a:endParaRPr kumimoji="0" lang="en-US" sz="1400" b="0" i="0" u="none" strike="noStrike" kern="1200" cap="none" spc="0" normalizeH="0" baseline="0" noProof="0" dirty="0">
                <a:ln>
                  <a:noFill/>
                </a:ln>
                <a:solidFill>
                  <a:srgbClr val="000000"/>
                </a:solidFill>
                <a:effectLst/>
                <a:uLnTx/>
                <a:uFillTx/>
                <a:latin typeface="Arial"/>
                <a:ea typeface="+mn-ea"/>
                <a:cs typeface="+mn-cs"/>
              </a:endParaRPr>
            </a:p>
          </p:txBody>
        </p:sp>
      </p:grpSp>
      <p:grpSp>
        <p:nvGrpSpPr>
          <p:cNvPr id="14" name="Group 13"/>
          <p:cNvGrpSpPr/>
          <p:nvPr/>
        </p:nvGrpSpPr>
        <p:grpSpPr>
          <a:xfrm>
            <a:off x="4279036" y="2693634"/>
            <a:ext cx="4057095" cy="639457"/>
            <a:chOff x="3248308" y="1436917"/>
            <a:chExt cx="6159754" cy="639457"/>
          </a:xfrm>
        </p:grpSpPr>
        <p:sp>
          <p:nvSpPr>
            <p:cNvPr id="10" name="TextBox 9"/>
            <p:cNvSpPr txBox="1"/>
            <p:nvPr/>
          </p:nvSpPr>
          <p:spPr>
            <a:xfrm>
              <a:off x="3461657" y="1436917"/>
              <a:ext cx="5738321" cy="384721"/>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hu-HU" sz="1900" b="1" i="0" u="none" strike="noStrike" kern="1200" cap="none" spc="0" normalizeH="0" baseline="0" noProof="0">
                  <a:ln>
                    <a:noFill/>
                  </a:ln>
                  <a:solidFill>
                    <a:schemeClr val="tx2"/>
                  </a:solidFill>
                  <a:effectLst/>
                  <a:uLnTx/>
                  <a:uFillTx/>
                  <a:latin typeface="Arial" panose="020B0604020202020204" pitchFamily="34" charset="0"/>
                  <a:ea typeface="+mn-ea"/>
                  <a:cs typeface="Arial" panose="020B0604020202020204" pitchFamily="34" charset="0"/>
                </a:rPr>
                <a:t>Támadási viselkedés modellek</a:t>
              </a:r>
              <a:endParaRPr kumimoji="0" lang="en-US" sz="1900" b="1" i="0" u="none" strike="noStrike" kern="1200" cap="none" spc="0" normalizeH="0" baseline="0" noProof="0" dirty="0">
                <a:ln>
                  <a:noFill/>
                </a:ln>
                <a:solidFill>
                  <a:schemeClr val="tx2"/>
                </a:solidFill>
                <a:effectLst/>
                <a:uLnTx/>
                <a:uFillTx/>
                <a:latin typeface="Arial" panose="020B0604020202020204" pitchFamily="34" charset="0"/>
                <a:ea typeface="+mn-ea"/>
                <a:cs typeface="Arial" panose="020B0604020202020204" pitchFamily="34" charset="0"/>
              </a:endParaRPr>
            </a:p>
          </p:txBody>
        </p:sp>
        <p:sp>
          <p:nvSpPr>
            <p:cNvPr id="11" name="Rectangle 10"/>
            <p:cNvSpPr/>
            <p:nvPr/>
          </p:nvSpPr>
          <p:spPr>
            <a:xfrm>
              <a:off x="3248308" y="1768597"/>
              <a:ext cx="6159754" cy="307777"/>
            </a:xfrm>
            <a:prstGeom prst="rect">
              <a:avLst/>
            </a:prstGeom>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hu-HU" sz="1400" b="0" i="0" u="none" strike="noStrike" kern="1200" cap="none" spc="0" normalizeH="0" baseline="0" noProof="0">
                  <a:ln>
                    <a:noFill/>
                  </a:ln>
                  <a:solidFill>
                    <a:srgbClr val="000000"/>
                  </a:solidFill>
                  <a:effectLst/>
                  <a:uLnTx/>
                  <a:uFillTx/>
                  <a:latin typeface="Arial"/>
                  <a:ea typeface="+mn-ea"/>
                  <a:cs typeface="+mn-cs"/>
                </a:rPr>
                <a:t>Nagy pontosságú, szignatúra mentes detekció</a:t>
              </a:r>
              <a:endParaRPr kumimoji="0" lang="en-US" sz="1400" b="0" i="0" u="none" strike="noStrike" kern="1200" cap="none" spc="0" normalizeH="0" baseline="0" noProof="0" dirty="0">
                <a:ln>
                  <a:noFill/>
                </a:ln>
                <a:solidFill>
                  <a:srgbClr val="000000"/>
                </a:solidFill>
                <a:effectLst/>
                <a:uLnTx/>
                <a:uFillTx/>
                <a:latin typeface="Arial"/>
                <a:ea typeface="+mn-ea"/>
                <a:cs typeface="+mn-cs"/>
              </a:endParaRPr>
            </a:p>
          </p:txBody>
        </p:sp>
      </p:grpSp>
      <p:sp>
        <p:nvSpPr>
          <p:cNvPr id="15" name="Notched Right Arrow 14">
            <a:extLst>
              <a:ext uri="{FF2B5EF4-FFF2-40B4-BE49-F238E27FC236}">
                <a16:creationId xmlns:a16="http://schemas.microsoft.com/office/drawing/2014/main" id="{254D5C14-A11D-514D-AF06-7F0E352C008C}"/>
              </a:ext>
            </a:extLst>
          </p:cNvPr>
          <p:cNvSpPr/>
          <p:nvPr/>
        </p:nvSpPr>
        <p:spPr>
          <a:xfrm>
            <a:off x="983732" y="3276600"/>
            <a:ext cx="10522468" cy="846627"/>
          </a:xfrm>
          <a:prstGeom prst="notchedRightArrow">
            <a:avLst/>
          </a:prstGeom>
          <a:solidFill>
            <a:schemeClr val="bg1">
              <a:lumMod val="7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Arial"/>
              <a:ea typeface="+mn-ea"/>
              <a:cs typeface="+mn-cs"/>
            </a:endParaRPr>
          </a:p>
        </p:txBody>
      </p:sp>
      <p:sp>
        <p:nvSpPr>
          <p:cNvPr id="16" name="Oval 15">
            <a:extLst>
              <a:ext uri="{FF2B5EF4-FFF2-40B4-BE49-F238E27FC236}">
                <a16:creationId xmlns:a16="http://schemas.microsoft.com/office/drawing/2014/main" id="{63EAF2BD-0DF5-C74A-A9CD-7EA9F79650CF}"/>
              </a:ext>
            </a:extLst>
          </p:cNvPr>
          <p:cNvSpPr/>
          <p:nvPr/>
        </p:nvSpPr>
        <p:spPr>
          <a:xfrm>
            <a:off x="1952334" y="3594085"/>
            <a:ext cx="211657" cy="211656"/>
          </a:xfrm>
          <a:prstGeom prst="ellipse">
            <a:avLst/>
          </a:prstGeom>
          <a:solidFill>
            <a:srgbClr val="F8981D"/>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7" name="Oval 16">
            <a:extLst>
              <a:ext uri="{FF2B5EF4-FFF2-40B4-BE49-F238E27FC236}">
                <a16:creationId xmlns:a16="http://schemas.microsoft.com/office/drawing/2014/main" id="{0FC47B1C-FD3B-814F-94D9-6D0B46630E28}"/>
              </a:ext>
            </a:extLst>
          </p:cNvPr>
          <p:cNvSpPr/>
          <p:nvPr/>
        </p:nvSpPr>
        <p:spPr>
          <a:xfrm>
            <a:off x="4719335" y="3594085"/>
            <a:ext cx="211657" cy="211656"/>
          </a:xfrm>
          <a:prstGeom prst="ellipse">
            <a:avLst/>
          </a:prstGeom>
          <a:solidFill>
            <a:srgbClr val="008000"/>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8" name="Oval 17">
            <a:extLst>
              <a:ext uri="{FF2B5EF4-FFF2-40B4-BE49-F238E27FC236}">
                <a16:creationId xmlns:a16="http://schemas.microsoft.com/office/drawing/2014/main" id="{C3D5E2AA-C4D6-494F-8631-95EB248E6559}"/>
              </a:ext>
            </a:extLst>
          </p:cNvPr>
          <p:cNvSpPr/>
          <p:nvPr/>
        </p:nvSpPr>
        <p:spPr>
          <a:xfrm>
            <a:off x="7519833" y="3594085"/>
            <a:ext cx="211657" cy="211656"/>
          </a:xfrm>
          <a:prstGeom prst="ellipse">
            <a:avLst/>
          </a:prstGeom>
          <a:solidFill>
            <a:srgbClr val="FF2036"/>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9" name="Oval 18">
            <a:extLst>
              <a:ext uri="{FF2B5EF4-FFF2-40B4-BE49-F238E27FC236}">
                <a16:creationId xmlns:a16="http://schemas.microsoft.com/office/drawing/2014/main" id="{89F718EE-FED9-E942-BD2C-B8890DCD89F8}"/>
              </a:ext>
            </a:extLst>
          </p:cNvPr>
          <p:cNvSpPr/>
          <p:nvPr/>
        </p:nvSpPr>
        <p:spPr>
          <a:xfrm>
            <a:off x="10315284" y="3594085"/>
            <a:ext cx="211657" cy="211656"/>
          </a:xfrm>
          <a:prstGeom prst="ellipse">
            <a:avLst/>
          </a:prstGeom>
          <a:solidFill>
            <a:srgbClr val="6650A1"/>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22" name="Table 21">
            <a:extLst>
              <a:ext uri="{FF2B5EF4-FFF2-40B4-BE49-F238E27FC236}">
                <a16:creationId xmlns:a16="http://schemas.microsoft.com/office/drawing/2014/main" id="{E0BB28A1-4805-3349-A953-64F04BB82A19}"/>
              </a:ext>
            </a:extLst>
          </p:cNvPr>
          <p:cNvGraphicFramePr>
            <a:graphicFrameLocks noGrp="1"/>
          </p:cNvGraphicFramePr>
          <p:nvPr>
            <p:extLst/>
          </p:nvPr>
        </p:nvGraphicFramePr>
        <p:xfrm>
          <a:off x="896874" y="4267200"/>
          <a:ext cx="2322576" cy="962736"/>
        </p:xfrm>
        <a:graphic>
          <a:graphicData uri="http://schemas.openxmlformats.org/drawingml/2006/table">
            <a:tbl>
              <a:tblPr firstRow="1" bandRow="1">
                <a:tableStyleId>{00A15C55-8517-42AA-B614-E9B94910E393}</a:tableStyleId>
              </a:tblPr>
              <a:tblGrid>
                <a:gridCol w="2322576">
                  <a:extLst>
                    <a:ext uri="{9D8B030D-6E8A-4147-A177-3AD203B41FA5}">
                      <a16:colId xmlns:a16="http://schemas.microsoft.com/office/drawing/2014/main" val="20000"/>
                    </a:ext>
                  </a:extLst>
                </a:gridCol>
              </a:tblGrid>
              <a:tr h="335280">
                <a:tc>
                  <a:txBody>
                    <a:bodyPr/>
                    <a:lstStyle/>
                    <a:p>
                      <a:pPr>
                        <a:buNone/>
                      </a:pPr>
                      <a:r>
                        <a:rPr lang="en-US" sz="1400" dirty="0"/>
                        <a:t>Command and Control</a:t>
                      </a:r>
                    </a:p>
                  </a:txBody>
                  <a:tcPr marL="121920" marR="121920" marT="60960" marB="60960"/>
                </a:tc>
                <a:extLst>
                  <a:ext uri="{0D108BD9-81ED-4DB2-BD59-A6C34878D82A}">
                    <a16:rowId xmlns:a16="http://schemas.microsoft.com/office/drawing/2014/main" val="10000"/>
                  </a:ext>
                </a:extLst>
              </a:tr>
              <a:tr h="313728">
                <a:tc>
                  <a:txBody>
                    <a:bodyPr/>
                    <a:lstStyle/>
                    <a:p>
                      <a:pPr>
                        <a:buNone/>
                      </a:pPr>
                      <a:r>
                        <a:rPr lang="hu-HU" sz="1200" b="0">
                          <a:solidFill>
                            <a:schemeClr val="tx1"/>
                          </a:solidFill>
                        </a:rPr>
                        <a:t>Fejlett C2</a:t>
                      </a:r>
                      <a:r>
                        <a:rPr lang="en-US" sz="1200" b="0">
                          <a:solidFill>
                            <a:schemeClr val="tx1"/>
                          </a:solidFill>
                        </a:rPr>
                        <a:t>: </a:t>
                      </a:r>
                      <a:r>
                        <a:rPr lang="hu-HU" sz="1200" b="0">
                          <a:solidFill>
                            <a:schemeClr val="tx1"/>
                          </a:solidFill>
                        </a:rPr>
                        <a:t>emberi irányítás</a:t>
                      </a:r>
                      <a:endParaRPr lang="en-US" sz="1200" b="0" dirty="0">
                        <a:solidFill>
                          <a:schemeClr val="tx1"/>
                        </a:solidFill>
                      </a:endParaRPr>
                    </a:p>
                  </a:txBody>
                  <a:tcPr marL="121920" marR="121920" marT="60960" marB="60960"/>
                </a:tc>
                <a:extLst>
                  <a:ext uri="{0D108BD9-81ED-4DB2-BD59-A6C34878D82A}">
                    <a16:rowId xmlns:a16="http://schemas.microsoft.com/office/drawing/2014/main" val="10001"/>
                  </a:ext>
                </a:extLst>
              </a:tr>
              <a:tr h="313728">
                <a:tc>
                  <a:txBody>
                    <a:bodyPr/>
                    <a:lstStyle/>
                    <a:p>
                      <a:pPr>
                        <a:buNone/>
                      </a:pPr>
                      <a:r>
                        <a:rPr lang="en-US" sz="1200" b="0" dirty="0">
                          <a:solidFill>
                            <a:schemeClr val="tx1"/>
                          </a:solidFill>
                        </a:rPr>
                        <a:t>Botnet C2</a:t>
                      </a:r>
                    </a:p>
                  </a:txBody>
                  <a:tcPr marL="121920" marR="121920" marT="60960" marB="60960"/>
                </a:tc>
                <a:extLst>
                  <a:ext uri="{0D108BD9-81ED-4DB2-BD59-A6C34878D82A}">
                    <a16:rowId xmlns:a16="http://schemas.microsoft.com/office/drawing/2014/main" val="10002"/>
                  </a:ext>
                </a:extLst>
              </a:tr>
            </a:tbl>
          </a:graphicData>
        </a:graphic>
      </p:graphicFrame>
      <p:graphicFrame>
        <p:nvGraphicFramePr>
          <p:cNvPr id="23" name="Table 22">
            <a:extLst>
              <a:ext uri="{FF2B5EF4-FFF2-40B4-BE49-F238E27FC236}">
                <a16:creationId xmlns:a16="http://schemas.microsoft.com/office/drawing/2014/main" id="{3E1B5ACC-9372-054E-B441-8D2F560B9FB6}"/>
              </a:ext>
            </a:extLst>
          </p:cNvPr>
          <p:cNvGraphicFramePr>
            <a:graphicFrameLocks noGrp="1"/>
          </p:cNvGraphicFramePr>
          <p:nvPr>
            <p:extLst/>
          </p:nvPr>
        </p:nvGraphicFramePr>
        <p:xfrm>
          <a:off x="3663875" y="4267200"/>
          <a:ext cx="2322576" cy="962736"/>
        </p:xfrm>
        <a:graphic>
          <a:graphicData uri="http://schemas.openxmlformats.org/drawingml/2006/table">
            <a:tbl>
              <a:tblPr firstRow="1" bandRow="1">
                <a:tableStyleId>{5C22544A-7EE6-4342-B048-85BDC9FD1C3A}</a:tableStyleId>
              </a:tblPr>
              <a:tblGrid>
                <a:gridCol w="2322576">
                  <a:extLst>
                    <a:ext uri="{9D8B030D-6E8A-4147-A177-3AD203B41FA5}">
                      <a16:colId xmlns:a16="http://schemas.microsoft.com/office/drawing/2014/main" val="20000"/>
                    </a:ext>
                  </a:extLst>
                </a:gridCol>
              </a:tblGrid>
              <a:tr h="335280">
                <a:tc>
                  <a:txBody>
                    <a:bodyPr/>
                    <a:lstStyle/>
                    <a:p>
                      <a:pPr algn="ctr"/>
                      <a:r>
                        <a:rPr lang="hu-HU" sz="1400"/>
                        <a:t>Felderítés</a:t>
                      </a:r>
                      <a:endParaRPr lang="en-US" sz="1400" dirty="0"/>
                    </a:p>
                  </a:txBody>
                  <a:tcPr marL="121920" marR="121920" marT="60960" marB="60960">
                    <a:solidFill>
                      <a:srgbClr val="008000"/>
                    </a:solidFill>
                  </a:tcPr>
                </a:tc>
                <a:extLst>
                  <a:ext uri="{0D108BD9-81ED-4DB2-BD59-A6C34878D82A}">
                    <a16:rowId xmlns:a16="http://schemas.microsoft.com/office/drawing/2014/main" val="10000"/>
                  </a:ext>
                </a:extLst>
              </a:tr>
              <a:tr h="313728">
                <a:tc>
                  <a:txBody>
                    <a:bodyPr/>
                    <a:lstStyle/>
                    <a:p>
                      <a:pPr>
                        <a:buNone/>
                      </a:pPr>
                      <a:r>
                        <a:rPr lang="hu-HU" sz="1200" b="0">
                          <a:solidFill>
                            <a:schemeClr val="tx1"/>
                          </a:solidFill>
                        </a:rPr>
                        <a:t>Szkennelés és felderítés</a:t>
                      </a:r>
                      <a:endParaRPr lang="en-US" sz="1200" b="0" dirty="0">
                        <a:solidFill>
                          <a:schemeClr val="tx1"/>
                        </a:solidFill>
                      </a:endParaRPr>
                    </a:p>
                  </a:txBody>
                  <a:tcPr marL="121920" marR="121920" marT="60960" marB="60960"/>
                </a:tc>
                <a:extLst>
                  <a:ext uri="{0D108BD9-81ED-4DB2-BD59-A6C34878D82A}">
                    <a16:rowId xmlns:a16="http://schemas.microsoft.com/office/drawing/2014/main" val="10001"/>
                  </a:ext>
                </a:extLst>
              </a:tr>
              <a:tr h="313728">
                <a:tc>
                  <a:txBody>
                    <a:bodyPr/>
                    <a:lstStyle/>
                    <a:p>
                      <a:pPr>
                        <a:buNone/>
                      </a:pPr>
                      <a:r>
                        <a:rPr lang="en-US" sz="1200" b="0">
                          <a:solidFill>
                            <a:schemeClr val="tx1"/>
                          </a:solidFill>
                        </a:rPr>
                        <a:t>AD</a:t>
                      </a:r>
                      <a:r>
                        <a:rPr lang="en-US" sz="1200" b="0" dirty="0">
                          <a:solidFill>
                            <a:schemeClr val="tx1"/>
                          </a:solidFill>
                        </a:rPr>
                        <a:t>, RPC</a:t>
                      </a:r>
                      <a:r>
                        <a:rPr lang="en-US" sz="1200" b="0">
                          <a:solidFill>
                            <a:schemeClr val="tx1"/>
                          </a:solidFill>
                        </a:rPr>
                        <a:t>, </a:t>
                      </a:r>
                      <a:r>
                        <a:rPr lang="hu-HU" sz="1200" b="0">
                          <a:solidFill>
                            <a:schemeClr val="tx1"/>
                          </a:solidFill>
                        </a:rPr>
                        <a:t>fájlmegosztás, stb.</a:t>
                      </a:r>
                      <a:endParaRPr lang="en-US" sz="1200" b="0" dirty="0">
                        <a:solidFill>
                          <a:schemeClr val="tx1"/>
                        </a:solidFill>
                      </a:endParaRPr>
                    </a:p>
                  </a:txBody>
                  <a:tcPr marL="121920" marR="121920" marT="60960" marB="60960"/>
                </a:tc>
                <a:extLst>
                  <a:ext uri="{0D108BD9-81ED-4DB2-BD59-A6C34878D82A}">
                    <a16:rowId xmlns:a16="http://schemas.microsoft.com/office/drawing/2014/main" val="10002"/>
                  </a:ext>
                </a:extLst>
              </a:tr>
            </a:tbl>
          </a:graphicData>
        </a:graphic>
      </p:graphicFrame>
      <p:graphicFrame>
        <p:nvGraphicFramePr>
          <p:cNvPr id="24" name="Table 23">
            <a:extLst>
              <a:ext uri="{FF2B5EF4-FFF2-40B4-BE49-F238E27FC236}">
                <a16:creationId xmlns:a16="http://schemas.microsoft.com/office/drawing/2014/main" id="{2F86DD60-9AD3-BD4A-9615-ACFF180FD332}"/>
              </a:ext>
            </a:extLst>
          </p:cNvPr>
          <p:cNvGraphicFramePr>
            <a:graphicFrameLocks noGrp="1"/>
          </p:cNvGraphicFramePr>
          <p:nvPr>
            <p:extLst/>
          </p:nvPr>
        </p:nvGraphicFramePr>
        <p:xfrm>
          <a:off x="6464239" y="4267200"/>
          <a:ext cx="2322845" cy="1276464"/>
        </p:xfrm>
        <a:graphic>
          <a:graphicData uri="http://schemas.openxmlformats.org/drawingml/2006/table">
            <a:tbl>
              <a:tblPr firstRow="1" bandRow="1">
                <a:tableStyleId>{7DF18680-E054-41AD-8BC1-D1AEF772440D}</a:tableStyleId>
              </a:tblPr>
              <a:tblGrid>
                <a:gridCol w="2322845">
                  <a:extLst>
                    <a:ext uri="{9D8B030D-6E8A-4147-A177-3AD203B41FA5}">
                      <a16:colId xmlns:a16="http://schemas.microsoft.com/office/drawing/2014/main" val="20000"/>
                    </a:ext>
                  </a:extLst>
                </a:gridCol>
              </a:tblGrid>
              <a:tr h="335280">
                <a:tc>
                  <a:txBody>
                    <a:bodyPr/>
                    <a:lstStyle/>
                    <a:p>
                      <a:pPr algn="ctr"/>
                      <a:r>
                        <a:rPr lang="hu-HU" sz="1400"/>
                        <a:t>Belső mozgás</a:t>
                      </a:r>
                      <a:endParaRPr lang="en-US" sz="1400" dirty="0"/>
                    </a:p>
                  </a:txBody>
                  <a:tcPr marL="121920" marR="121920" marT="60960" marB="60960"/>
                </a:tc>
                <a:extLst>
                  <a:ext uri="{0D108BD9-81ED-4DB2-BD59-A6C34878D82A}">
                    <a16:rowId xmlns:a16="http://schemas.microsoft.com/office/drawing/2014/main" val="10000"/>
                  </a:ext>
                </a:extLst>
              </a:tr>
              <a:tr h="313728">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hu-HU" sz="1200" b="0">
                          <a:solidFill>
                            <a:schemeClr val="tx1"/>
                          </a:solidFill>
                        </a:rPr>
                        <a:t>Ellopott jogosultságok</a:t>
                      </a:r>
                      <a:endParaRPr lang="en-US" sz="1200" b="0" dirty="0">
                        <a:solidFill>
                          <a:schemeClr val="tx1"/>
                        </a:solidFill>
                      </a:endParaRPr>
                    </a:p>
                  </a:txBody>
                  <a:tcPr marL="121920" marR="121920" marT="60960" marB="60960"/>
                </a:tc>
                <a:extLst>
                  <a:ext uri="{0D108BD9-81ED-4DB2-BD59-A6C34878D82A}">
                    <a16:rowId xmlns:a16="http://schemas.microsoft.com/office/drawing/2014/main" val="10007"/>
                  </a:ext>
                </a:extLst>
              </a:tr>
              <a:tr h="313728">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n-US" sz="1200" b="0">
                          <a:solidFill>
                            <a:schemeClr val="tx1"/>
                          </a:solidFill>
                        </a:rPr>
                        <a:t>Exploit</a:t>
                      </a:r>
                      <a:r>
                        <a:rPr lang="hu-HU" sz="1200" b="0">
                          <a:solidFill>
                            <a:schemeClr val="tx1"/>
                          </a:solidFill>
                        </a:rPr>
                        <a:t>ok</a:t>
                      </a:r>
                      <a:endParaRPr lang="en-US" sz="1200" b="0" dirty="0">
                        <a:solidFill>
                          <a:schemeClr val="tx1"/>
                        </a:solidFill>
                      </a:endParaRPr>
                    </a:p>
                  </a:txBody>
                  <a:tcPr marL="121920" marR="121920" marT="60960" marB="60960"/>
                </a:tc>
                <a:extLst>
                  <a:ext uri="{0D108BD9-81ED-4DB2-BD59-A6C34878D82A}">
                    <a16:rowId xmlns:a16="http://schemas.microsoft.com/office/drawing/2014/main" val="10001"/>
                  </a:ext>
                </a:extLst>
              </a:tr>
              <a:tr h="313728">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hu-HU" sz="1200" b="0">
                          <a:solidFill>
                            <a:schemeClr val="tx1"/>
                          </a:solidFill>
                        </a:rPr>
                        <a:t>Hátsókapuk</a:t>
                      </a:r>
                      <a:endParaRPr lang="en-US" sz="1200" b="0" dirty="0">
                        <a:solidFill>
                          <a:schemeClr val="tx1"/>
                        </a:solidFill>
                      </a:endParaRPr>
                    </a:p>
                  </a:txBody>
                  <a:tcPr marL="121920" marR="121920" marT="60960" marB="60960"/>
                </a:tc>
                <a:extLst>
                  <a:ext uri="{0D108BD9-81ED-4DB2-BD59-A6C34878D82A}">
                    <a16:rowId xmlns:a16="http://schemas.microsoft.com/office/drawing/2014/main" val="4239518755"/>
                  </a:ext>
                </a:extLst>
              </a:tr>
            </a:tbl>
          </a:graphicData>
        </a:graphic>
      </p:graphicFrame>
      <p:graphicFrame>
        <p:nvGraphicFramePr>
          <p:cNvPr id="25" name="Table 24">
            <a:extLst>
              <a:ext uri="{FF2B5EF4-FFF2-40B4-BE49-F238E27FC236}">
                <a16:creationId xmlns:a16="http://schemas.microsoft.com/office/drawing/2014/main" id="{76244049-24AB-EA41-BFD6-9A5695C3BCCA}"/>
              </a:ext>
            </a:extLst>
          </p:cNvPr>
          <p:cNvGraphicFramePr>
            <a:graphicFrameLocks noGrp="1"/>
          </p:cNvGraphicFramePr>
          <p:nvPr>
            <p:extLst/>
          </p:nvPr>
        </p:nvGraphicFramePr>
        <p:xfrm>
          <a:off x="9259824" y="4267200"/>
          <a:ext cx="2322576" cy="962736"/>
        </p:xfrm>
        <a:graphic>
          <a:graphicData uri="http://schemas.openxmlformats.org/drawingml/2006/table">
            <a:tbl>
              <a:tblPr firstRow="1" bandRow="1">
                <a:tableStyleId>{93296810-A885-4BE3-A3E7-6D5BEEA58F35}</a:tableStyleId>
              </a:tblPr>
              <a:tblGrid>
                <a:gridCol w="2322576">
                  <a:extLst>
                    <a:ext uri="{9D8B030D-6E8A-4147-A177-3AD203B41FA5}">
                      <a16:colId xmlns:a16="http://schemas.microsoft.com/office/drawing/2014/main" val="20000"/>
                    </a:ext>
                  </a:extLst>
                </a:gridCol>
              </a:tblGrid>
              <a:tr h="335280">
                <a:tc>
                  <a:txBody>
                    <a:bodyPr/>
                    <a:lstStyle/>
                    <a:p>
                      <a:pPr algn="ctr"/>
                      <a:r>
                        <a:rPr lang="hu-HU" sz="1400"/>
                        <a:t>Adatlopás</a:t>
                      </a:r>
                      <a:endParaRPr lang="en-US" sz="1400" dirty="0"/>
                    </a:p>
                  </a:txBody>
                  <a:tcPr marL="121920" marR="121920" marT="60960" marB="60960"/>
                </a:tc>
                <a:extLst>
                  <a:ext uri="{0D108BD9-81ED-4DB2-BD59-A6C34878D82A}">
                    <a16:rowId xmlns:a16="http://schemas.microsoft.com/office/drawing/2014/main" val="10000"/>
                  </a:ext>
                </a:extLst>
              </a:tr>
              <a:tr h="313728">
                <a:tc>
                  <a:txBody>
                    <a:bodyPr/>
                    <a:lstStyle/>
                    <a:p>
                      <a:pPr>
                        <a:buNone/>
                      </a:pPr>
                      <a:r>
                        <a:rPr lang="hu-HU" sz="1200" b="0"/>
                        <a:t>Adatmozgások</a:t>
                      </a:r>
                      <a:endParaRPr lang="en-US" sz="1200" b="0" dirty="0"/>
                    </a:p>
                  </a:txBody>
                  <a:tcPr marL="121920" marR="121920" marT="60960" marB="60960"/>
                </a:tc>
                <a:extLst>
                  <a:ext uri="{0D108BD9-81ED-4DB2-BD59-A6C34878D82A}">
                    <a16:rowId xmlns:a16="http://schemas.microsoft.com/office/drawing/2014/main" val="10002"/>
                  </a:ext>
                </a:extLst>
              </a:tr>
              <a:tr h="313728">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hu-HU" sz="1200" b="0"/>
                        <a:t>Rejtett adatlopás</a:t>
                      </a:r>
                      <a:r>
                        <a:rPr lang="en-US" sz="1200" b="0"/>
                        <a:t>,</a:t>
                      </a:r>
                      <a:r>
                        <a:rPr lang="hu-HU" sz="1200" b="0"/>
                        <a:t> pl.: tunnelek</a:t>
                      </a:r>
                      <a:endParaRPr lang="en-US" sz="1200" b="0" dirty="0"/>
                    </a:p>
                  </a:txBody>
                  <a:tcPr marL="121920" marR="121920" marT="60960" marB="60960"/>
                </a:tc>
                <a:extLst>
                  <a:ext uri="{0D108BD9-81ED-4DB2-BD59-A6C34878D82A}">
                    <a16:rowId xmlns:a16="http://schemas.microsoft.com/office/drawing/2014/main" val="10005"/>
                  </a:ext>
                </a:extLst>
              </a:tr>
            </a:tbl>
          </a:graphicData>
        </a:graphic>
      </p:graphicFrame>
      <p:cxnSp>
        <p:nvCxnSpPr>
          <p:cNvPr id="27" name="Straight Connector 26">
            <a:extLst>
              <a:ext uri="{FF2B5EF4-FFF2-40B4-BE49-F238E27FC236}">
                <a16:creationId xmlns:a16="http://schemas.microsoft.com/office/drawing/2014/main" id="{CD85153A-B074-784F-904D-E2CBCEA4EDD3}"/>
              </a:ext>
            </a:extLst>
          </p:cNvPr>
          <p:cNvCxnSpPr>
            <a:stCxn id="16" idx="4"/>
            <a:endCxn id="22" idx="0"/>
          </p:cNvCxnSpPr>
          <p:nvPr/>
        </p:nvCxnSpPr>
        <p:spPr>
          <a:xfrm flipH="1">
            <a:off x="2058162" y="3805741"/>
            <a:ext cx="1" cy="461459"/>
          </a:xfrm>
          <a:prstGeom prst="line">
            <a:avLst/>
          </a:prstGeom>
          <a:noFill/>
          <a:ln w="38100" cap="flat" cmpd="sng" algn="ctr">
            <a:solidFill>
              <a:schemeClr val="accent4"/>
            </a:solidFill>
            <a:prstDash val="solid"/>
            <a:miter lim="800000"/>
          </a:ln>
          <a:effectLst/>
        </p:spPr>
      </p:cxnSp>
      <p:cxnSp>
        <p:nvCxnSpPr>
          <p:cNvPr id="29" name="Straight Connector 28">
            <a:extLst>
              <a:ext uri="{FF2B5EF4-FFF2-40B4-BE49-F238E27FC236}">
                <a16:creationId xmlns:a16="http://schemas.microsoft.com/office/drawing/2014/main" id="{258E040C-090B-7B42-998B-1757F48B9B6A}"/>
              </a:ext>
            </a:extLst>
          </p:cNvPr>
          <p:cNvCxnSpPr/>
          <p:nvPr/>
        </p:nvCxnSpPr>
        <p:spPr>
          <a:xfrm flipH="1">
            <a:off x="10421112" y="3805741"/>
            <a:ext cx="1" cy="461459"/>
          </a:xfrm>
          <a:prstGeom prst="line">
            <a:avLst/>
          </a:prstGeom>
          <a:noFill/>
          <a:ln w="38100" cap="flat" cmpd="sng" algn="ctr">
            <a:solidFill>
              <a:schemeClr val="accent6"/>
            </a:solidFill>
            <a:prstDash val="solid"/>
            <a:miter lim="800000"/>
          </a:ln>
          <a:effectLst/>
        </p:spPr>
      </p:cxnSp>
      <p:cxnSp>
        <p:nvCxnSpPr>
          <p:cNvPr id="31" name="Straight Connector 30">
            <a:extLst>
              <a:ext uri="{FF2B5EF4-FFF2-40B4-BE49-F238E27FC236}">
                <a16:creationId xmlns:a16="http://schemas.microsoft.com/office/drawing/2014/main" id="{30CD64D9-0BC1-B14F-A9D1-207B63F4E6F5}"/>
              </a:ext>
            </a:extLst>
          </p:cNvPr>
          <p:cNvCxnSpPr>
            <a:stCxn id="17" idx="4"/>
            <a:endCxn id="23" idx="0"/>
          </p:cNvCxnSpPr>
          <p:nvPr/>
        </p:nvCxnSpPr>
        <p:spPr>
          <a:xfrm flipH="1">
            <a:off x="4825163" y="3805741"/>
            <a:ext cx="1" cy="461459"/>
          </a:xfrm>
          <a:prstGeom prst="line">
            <a:avLst/>
          </a:prstGeom>
          <a:noFill/>
          <a:ln w="38100" cap="flat" cmpd="sng" algn="ctr">
            <a:solidFill>
              <a:schemeClr val="accent1"/>
            </a:solidFill>
            <a:prstDash val="solid"/>
            <a:miter lim="800000"/>
          </a:ln>
          <a:effectLst/>
        </p:spPr>
      </p:cxnSp>
      <p:cxnSp>
        <p:nvCxnSpPr>
          <p:cNvPr id="33" name="Straight Connector 32">
            <a:extLst>
              <a:ext uri="{FF2B5EF4-FFF2-40B4-BE49-F238E27FC236}">
                <a16:creationId xmlns:a16="http://schemas.microsoft.com/office/drawing/2014/main" id="{D14BDB98-74D5-DA40-8997-9645BC20657B}"/>
              </a:ext>
            </a:extLst>
          </p:cNvPr>
          <p:cNvCxnSpPr>
            <a:stCxn id="18" idx="4"/>
            <a:endCxn id="24" idx="0"/>
          </p:cNvCxnSpPr>
          <p:nvPr/>
        </p:nvCxnSpPr>
        <p:spPr>
          <a:xfrm flipH="1">
            <a:off x="7625661" y="3805741"/>
            <a:ext cx="1" cy="461459"/>
          </a:xfrm>
          <a:prstGeom prst="line">
            <a:avLst/>
          </a:prstGeom>
          <a:noFill/>
          <a:ln w="38100" cap="flat" cmpd="sng" algn="ctr">
            <a:solidFill>
              <a:schemeClr val="accent5"/>
            </a:solidFill>
            <a:prstDash val="solid"/>
            <a:miter lim="800000"/>
          </a:ln>
          <a:effectLst/>
        </p:spPr>
      </p:cxnSp>
      <p:grpSp>
        <p:nvGrpSpPr>
          <p:cNvPr id="28" name="Group 27">
            <a:extLst>
              <a:ext uri="{FF2B5EF4-FFF2-40B4-BE49-F238E27FC236}">
                <a16:creationId xmlns:a16="http://schemas.microsoft.com/office/drawing/2014/main" id="{1EB86311-E30B-BA41-B3B2-DDD364182A6B}"/>
              </a:ext>
            </a:extLst>
          </p:cNvPr>
          <p:cNvGrpSpPr/>
          <p:nvPr/>
        </p:nvGrpSpPr>
        <p:grpSpPr>
          <a:xfrm rot="10800000">
            <a:off x="5043046" y="1213254"/>
            <a:ext cx="2403839" cy="1538487"/>
            <a:chOff x="3337865" y="2363357"/>
            <a:chExt cx="2403839" cy="1538487"/>
          </a:xfrm>
        </p:grpSpPr>
        <p:sp>
          <p:nvSpPr>
            <p:cNvPr id="30" name="Freeform 29">
              <a:extLst>
                <a:ext uri="{FF2B5EF4-FFF2-40B4-BE49-F238E27FC236}">
                  <a16:creationId xmlns:a16="http://schemas.microsoft.com/office/drawing/2014/main" id="{A6D22EBB-C3E8-9340-9DEC-AA9DB78B2615}"/>
                </a:ext>
              </a:extLst>
            </p:cNvPr>
            <p:cNvSpPr/>
            <p:nvPr/>
          </p:nvSpPr>
          <p:spPr>
            <a:xfrm rot="5400000" flipH="1">
              <a:off x="3179883" y="2530597"/>
              <a:ext cx="1531917" cy="1204007"/>
            </a:xfrm>
            <a:custGeom>
              <a:avLst/>
              <a:gdLst>
                <a:gd name="connsiteX0" fmla="*/ 1148938 w 1531917"/>
                <a:gd name="connsiteY0" fmla="*/ 191637 h 1204007"/>
                <a:gd name="connsiteX1" fmla="*/ 1148938 w 1531917"/>
                <a:gd name="connsiteY1" fmla="*/ 191341 h 1204007"/>
                <a:gd name="connsiteX2" fmla="*/ 670214 w 1531917"/>
                <a:gd name="connsiteY2" fmla="*/ 191342 h 1204007"/>
                <a:gd name="connsiteX3" fmla="*/ 295491 w 1531917"/>
                <a:gd name="connsiteY3" fmla="*/ 76880 h 1204007"/>
                <a:gd name="connsiteX4" fmla="*/ 202311 w 1531917"/>
                <a:gd name="connsiteY4" fmla="*/ 0 h 1204007"/>
                <a:gd name="connsiteX5" fmla="*/ 196301 w 1531917"/>
                <a:gd name="connsiteY5" fmla="*/ 4958 h 1204007"/>
                <a:gd name="connsiteX6" fmla="*/ 0 w 1531917"/>
                <a:gd name="connsiteY6" fmla="*/ 478871 h 1204007"/>
                <a:gd name="connsiteX7" fmla="*/ 0 w 1531917"/>
                <a:gd name="connsiteY7" fmla="*/ 1204007 h 1204007"/>
                <a:gd name="connsiteX8" fmla="*/ 382979 w 1531917"/>
                <a:gd name="connsiteY8" fmla="*/ 1204007 h 1204007"/>
                <a:gd name="connsiteX9" fmla="*/ 382980 w 1531917"/>
                <a:gd name="connsiteY9" fmla="*/ 478871 h 1204007"/>
                <a:gd name="connsiteX10" fmla="*/ 670214 w 1531917"/>
                <a:gd name="connsiteY10" fmla="*/ 191637 h 1204007"/>
                <a:gd name="connsiteX11" fmla="*/ 1531917 w 1531917"/>
                <a:gd name="connsiteY11" fmla="*/ 147 h 1204007"/>
                <a:gd name="connsiteX12" fmla="*/ 1531770 w 1531917"/>
                <a:gd name="connsiteY12" fmla="*/ 0 h 1204007"/>
                <a:gd name="connsiteX13" fmla="*/ 1148938 w 1531917"/>
                <a:gd name="connsiteY13" fmla="*/ 382831 h 1204007"/>
                <a:gd name="connsiteX14" fmla="*/ 1148938 w 1531917"/>
                <a:gd name="connsiteY14" fmla="*/ 383127 h 120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31917" h="1204007">
                  <a:moveTo>
                    <a:pt x="1148938" y="191637"/>
                  </a:moveTo>
                  <a:lnTo>
                    <a:pt x="1148938" y="191341"/>
                  </a:lnTo>
                  <a:lnTo>
                    <a:pt x="670214" y="191342"/>
                  </a:lnTo>
                  <a:cubicBezTo>
                    <a:pt x="531408" y="191342"/>
                    <a:pt x="402458" y="149146"/>
                    <a:pt x="295491" y="76880"/>
                  </a:cubicBezTo>
                  <a:lnTo>
                    <a:pt x="202311" y="0"/>
                  </a:lnTo>
                  <a:lnTo>
                    <a:pt x="196301" y="4958"/>
                  </a:lnTo>
                  <a:cubicBezTo>
                    <a:pt x="75016" y="126243"/>
                    <a:pt x="0" y="293797"/>
                    <a:pt x="0" y="478871"/>
                  </a:cubicBezTo>
                  <a:lnTo>
                    <a:pt x="0" y="1204007"/>
                  </a:lnTo>
                  <a:lnTo>
                    <a:pt x="382979" y="1204007"/>
                  </a:lnTo>
                  <a:cubicBezTo>
                    <a:pt x="382979" y="962295"/>
                    <a:pt x="382980" y="720583"/>
                    <a:pt x="382980" y="478871"/>
                  </a:cubicBezTo>
                  <a:cubicBezTo>
                    <a:pt x="382980" y="320236"/>
                    <a:pt x="511579" y="191637"/>
                    <a:pt x="670214" y="191637"/>
                  </a:cubicBezTo>
                  <a:close/>
                  <a:moveTo>
                    <a:pt x="1531917" y="147"/>
                  </a:moveTo>
                  <a:lnTo>
                    <a:pt x="1531770" y="0"/>
                  </a:lnTo>
                  <a:lnTo>
                    <a:pt x="1148938" y="382831"/>
                  </a:lnTo>
                  <a:lnTo>
                    <a:pt x="1148938" y="383127"/>
                  </a:lnTo>
                  <a:close/>
                </a:path>
              </a:pathLst>
            </a:custGeom>
            <a:solidFill>
              <a:schemeClr val="tx2">
                <a:lumMod val="75000"/>
                <a:lumOff val="25000"/>
              </a:schemeClr>
            </a:solidFill>
            <a:ln w="6350" cap="flat" cmpd="sng" algn="ctr">
              <a:noFill/>
              <a:prstDash val="solid"/>
              <a:miter lim="800000"/>
            </a:ln>
            <a:effectLst/>
          </p:spPr>
          <p:txBody>
            <a:bodyPr wrap="square" rtlCol="0" anchor="ctr">
              <a:noAutofit/>
            </a:bodyPr>
            <a:lstStyle/>
            <a:p>
              <a:pPr marL="0" marR="0" lvl="0" indent="0" algn="ctr" defTabSz="342892" eaLnBrk="1" fontAlgn="auto" latinLnBrk="0" hangingPunct="1">
                <a:lnSpc>
                  <a:spcPct val="100000"/>
                </a:lnSpc>
                <a:spcBef>
                  <a:spcPts val="0"/>
                </a:spcBef>
                <a:spcAft>
                  <a:spcPts val="0"/>
                </a:spcAft>
                <a:buClrTx/>
                <a:buSzTx/>
                <a:buFontTx/>
                <a:buNone/>
                <a:tabLst/>
                <a:defRPr/>
              </a:pPr>
              <a:endParaRPr kumimoji="0" lang="en-US" sz="1425" b="0" i="0" u="none" strike="noStrike" kern="0" cap="none" spc="0" normalizeH="0" baseline="0" noProof="0" dirty="0">
                <a:ln>
                  <a:noFill/>
                </a:ln>
                <a:solidFill>
                  <a:prstClr val="black"/>
                </a:solidFill>
                <a:effectLst/>
                <a:uLnTx/>
                <a:uFillTx/>
                <a:latin typeface="Calibri Regular"/>
                <a:ea typeface="+mn-ea"/>
                <a:cs typeface="+mn-cs"/>
              </a:endParaRPr>
            </a:p>
          </p:txBody>
        </p:sp>
        <p:sp>
          <p:nvSpPr>
            <p:cNvPr id="32" name="Freeform 31">
              <a:extLst>
                <a:ext uri="{FF2B5EF4-FFF2-40B4-BE49-F238E27FC236}">
                  <a16:creationId xmlns:a16="http://schemas.microsoft.com/office/drawing/2014/main" id="{612ACC25-5AA3-994D-BC23-E30FDF30710A}"/>
                </a:ext>
              </a:extLst>
            </p:cNvPr>
            <p:cNvSpPr/>
            <p:nvPr/>
          </p:nvSpPr>
          <p:spPr>
            <a:xfrm rot="16200000">
              <a:off x="4373742" y="2527312"/>
              <a:ext cx="1531917" cy="1204007"/>
            </a:xfrm>
            <a:custGeom>
              <a:avLst/>
              <a:gdLst>
                <a:gd name="connsiteX0" fmla="*/ 1148938 w 1531917"/>
                <a:gd name="connsiteY0" fmla="*/ 191341 h 1204007"/>
                <a:gd name="connsiteX1" fmla="*/ 1148938 w 1531917"/>
                <a:gd name="connsiteY1" fmla="*/ 191637 h 1204007"/>
                <a:gd name="connsiteX2" fmla="*/ 670214 w 1531917"/>
                <a:gd name="connsiteY2" fmla="*/ 191637 h 1204007"/>
                <a:gd name="connsiteX3" fmla="*/ 382980 w 1531917"/>
                <a:gd name="connsiteY3" fmla="*/ 478871 h 1204007"/>
                <a:gd name="connsiteX4" fmla="*/ 382979 w 1531917"/>
                <a:gd name="connsiteY4" fmla="*/ 1204007 h 1204007"/>
                <a:gd name="connsiteX5" fmla="*/ 0 w 1531917"/>
                <a:gd name="connsiteY5" fmla="*/ 1204007 h 1204007"/>
                <a:gd name="connsiteX6" fmla="*/ 0 w 1531917"/>
                <a:gd name="connsiteY6" fmla="*/ 478871 h 1204007"/>
                <a:gd name="connsiteX7" fmla="*/ 196301 w 1531917"/>
                <a:gd name="connsiteY7" fmla="*/ 4958 h 1204007"/>
                <a:gd name="connsiteX8" fmla="*/ 202311 w 1531917"/>
                <a:gd name="connsiteY8" fmla="*/ 0 h 1204007"/>
                <a:gd name="connsiteX9" fmla="*/ 295491 w 1531917"/>
                <a:gd name="connsiteY9" fmla="*/ 76880 h 1204007"/>
                <a:gd name="connsiteX10" fmla="*/ 670214 w 1531917"/>
                <a:gd name="connsiteY10" fmla="*/ 191342 h 1204007"/>
                <a:gd name="connsiteX11" fmla="*/ 1531917 w 1531917"/>
                <a:gd name="connsiteY11" fmla="*/ 147 h 1204007"/>
                <a:gd name="connsiteX12" fmla="*/ 1148938 w 1531917"/>
                <a:gd name="connsiteY12" fmla="*/ 383127 h 1204007"/>
                <a:gd name="connsiteX13" fmla="*/ 1148938 w 1531917"/>
                <a:gd name="connsiteY13" fmla="*/ 382831 h 1204007"/>
                <a:gd name="connsiteX14" fmla="*/ 1531770 w 1531917"/>
                <a:gd name="connsiteY14" fmla="*/ 0 h 120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31917" h="1204007">
                  <a:moveTo>
                    <a:pt x="1148938" y="191341"/>
                  </a:moveTo>
                  <a:lnTo>
                    <a:pt x="1148938" y="191637"/>
                  </a:lnTo>
                  <a:lnTo>
                    <a:pt x="670214" y="191637"/>
                  </a:lnTo>
                  <a:cubicBezTo>
                    <a:pt x="511579" y="191637"/>
                    <a:pt x="382980" y="320236"/>
                    <a:pt x="382980" y="478871"/>
                  </a:cubicBezTo>
                  <a:cubicBezTo>
                    <a:pt x="382980" y="720583"/>
                    <a:pt x="382979" y="962295"/>
                    <a:pt x="382979" y="1204007"/>
                  </a:cubicBezTo>
                  <a:lnTo>
                    <a:pt x="0" y="1204007"/>
                  </a:lnTo>
                  <a:lnTo>
                    <a:pt x="0" y="478871"/>
                  </a:lnTo>
                  <a:cubicBezTo>
                    <a:pt x="0" y="293797"/>
                    <a:pt x="75016" y="126243"/>
                    <a:pt x="196301" y="4958"/>
                  </a:cubicBezTo>
                  <a:lnTo>
                    <a:pt x="202311" y="0"/>
                  </a:lnTo>
                  <a:lnTo>
                    <a:pt x="295491" y="76880"/>
                  </a:lnTo>
                  <a:cubicBezTo>
                    <a:pt x="402458" y="149146"/>
                    <a:pt x="531408" y="191342"/>
                    <a:pt x="670214" y="191342"/>
                  </a:cubicBezTo>
                  <a:close/>
                  <a:moveTo>
                    <a:pt x="1531917" y="147"/>
                  </a:moveTo>
                  <a:lnTo>
                    <a:pt x="1148938" y="383127"/>
                  </a:lnTo>
                  <a:lnTo>
                    <a:pt x="1148938" y="382831"/>
                  </a:lnTo>
                  <a:lnTo>
                    <a:pt x="1531770" y="0"/>
                  </a:lnTo>
                  <a:close/>
                </a:path>
              </a:pathLst>
            </a:custGeom>
            <a:solidFill>
              <a:schemeClr val="accent3"/>
            </a:solidFill>
            <a:ln w="6350" cap="flat" cmpd="sng" algn="ctr">
              <a:noFill/>
              <a:prstDash val="solid"/>
              <a:miter lim="800000"/>
            </a:ln>
            <a:effectLst/>
          </p:spPr>
          <p:txBody>
            <a:bodyPr wrap="square" rtlCol="0" anchor="ctr">
              <a:noAutofit/>
            </a:bodyPr>
            <a:lstStyle/>
            <a:p>
              <a:pPr marL="0" marR="0" lvl="0" indent="0" algn="ctr" defTabSz="342892" eaLnBrk="1" fontAlgn="auto" latinLnBrk="0" hangingPunct="1">
                <a:lnSpc>
                  <a:spcPct val="100000"/>
                </a:lnSpc>
                <a:spcBef>
                  <a:spcPts val="0"/>
                </a:spcBef>
                <a:spcAft>
                  <a:spcPts val="0"/>
                </a:spcAft>
                <a:buClrTx/>
                <a:buSzTx/>
                <a:buFontTx/>
                <a:buNone/>
                <a:tabLst/>
                <a:defRPr/>
              </a:pPr>
              <a:endParaRPr kumimoji="0" lang="en-US" sz="1425" b="0" i="0" u="none" strike="noStrike" kern="0" cap="none" spc="0" normalizeH="0" baseline="0" noProof="0" dirty="0">
                <a:ln>
                  <a:noFill/>
                </a:ln>
                <a:solidFill>
                  <a:prstClr val="black"/>
                </a:solidFill>
                <a:effectLst/>
                <a:uLnTx/>
                <a:uFillTx/>
                <a:latin typeface="Calibri Regular"/>
                <a:ea typeface="+mn-ea"/>
                <a:cs typeface="+mn-cs"/>
              </a:endParaRPr>
            </a:p>
          </p:txBody>
        </p:sp>
        <p:sp>
          <p:nvSpPr>
            <p:cNvPr id="34" name="Freeform 33">
              <a:extLst>
                <a:ext uri="{FF2B5EF4-FFF2-40B4-BE49-F238E27FC236}">
                  <a16:creationId xmlns:a16="http://schemas.microsoft.com/office/drawing/2014/main" id="{356CD194-6421-4848-A1C6-7D79FF312DFF}"/>
                </a:ext>
              </a:extLst>
            </p:cNvPr>
            <p:cNvSpPr/>
            <p:nvPr/>
          </p:nvSpPr>
          <p:spPr>
            <a:xfrm rot="5400000" flipH="1">
              <a:off x="3365326" y="2342466"/>
              <a:ext cx="1531917" cy="1586839"/>
            </a:xfrm>
            <a:custGeom>
              <a:avLst/>
              <a:gdLst>
                <a:gd name="connsiteX0" fmla="*/ 1531917 w 1531917"/>
                <a:gd name="connsiteY0" fmla="*/ 382979 h 1586839"/>
                <a:gd name="connsiteX1" fmla="*/ 1148938 w 1531917"/>
                <a:gd name="connsiteY1" fmla="*/ 0 h 1586839"/>
                <a:gd name="connsiteX2" fmla="*/ 1148938 w 1531917"/>
                <a:gd name="connsiteY2" fmla="*/ 191490 h 1586839"/>
                <a:gd name="connsiteX3" fmla="*/ 670214 w 1531917"/>
                <a:gd name="connsiteY3" fmla="*/ 191489 h 1586839"/>
                <a:gd name="connsiteX4" fmla="*/ 0 w 1531917"/>
                <a:gd name="connsiteY4" fmla="*/ 861703 h 1586839"/>
                <a:gd name="connsiteX5" fmla="*/ 0 w 1531917"/>
                <a:gd name="connsiteY5" fmla="*/ 1586839 h 1586839"/>
                <a:gd name="connsiteX6" fmla="*/ 1 w 1531917"/>
                <a:gd name="connsiteY6" fmla="*/ 1586839 h 1586839"/>
                <a:gd name="connsiteX7" fmla="*/ 1 w 1531917"/>
                <a:gd name="connsiteY7" fmla="*/ 862827 h 1586839"/>
                <a:gd name="connsiteX8" fmla="*/ 196302 w 1531917"/>
                <a:gd name="connsiteY8" fmla="*/ 388914 h 1586839"/>
                <a:gd name="connsiteX9" fmla="*/ 202312 w 1531917"/>
                <a:gd name="connsiteY9" fmla="*/ 383956 h 1586839"/>
                <a:gd name="connsiteX10" fmla="*/ 295492 w 1531917"/>
                <a:gd name="connsiteY10" fmla="*/ 460836 h 1586839"/>
                <a:gd name="connsiteX11" fmla="*/ 568148 w 1531917"/>
                <a:gd name="connsiteY11" fmla="*/ 567576 h 1586839"/>
                <a:gd name="connsiteX12" fmla="*/ 665517 w 1531917"/>
                <a:gd name="connsiteY12" fmla="*/ 574943 h 1586839"/>
                <a:gd name="connsiteX13" fmla="*/ 670214 w 1531917"/>
                <a:gd name="connsiteY13" fmla="*/ 574469 h 1586839"/>
                <a:gd name="connsiteX14" fmla="*/ 1148938 w 1531917"/>
                <a:gd name="connsiteY14" fmla="*/ 574469 h 1586839"/>
                <a:gd name="connsiteX15" fmla="*/ 1148938 w 1531917"/>
                <a:gd name="connsiteY15" fmla="*/ 575297 h 1586839"/>
                <a:gd name="connsiteX16" fmla="*/ 1148939 w 1531917"/>
                <a:gd name="connsiteY16" fmla="*/ 575297 h 1586839"/>
                <a:gd name="connsiteX17" fmla="*/ 1148939 w 1531917"/>
                <a:gd name="connsiteY17" fmla="*/ 575593 h 1586839"/>
                <a:gd name="connsiteX18" fmla="*/ 1148938 w 1531917"/>
                <a:gd name="connsiteY18" fmla="*/ 575593 h 1586839"/>
                <a:gd name="connsiteX19" fmla="*/ 1148938 w 1531917"/>
                <a:gd name="connsiteY19" fmla="*/ 765959 h 1586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31917" h="1586839">
                  <a:moveTo>
                    <a:pt x="1531917" y="382979"/>
                  </a:moveTo>
                  <a:lnTo>
                    <a:pt x="1148938" y="0"/>
                  </a:lnTo>
                  <a:lnTo>
                    <a:pt x="1148938" y="191490"/>
                  </a:lnTo>
                  <a:lnTo>
                    <a:pt x="670214" y="191489"/>
                  </a:lnTo>
                  <a:cubicBezTo>
                    <a:pt x="300065" y="191489"/>
                    <a:pt x="0" y="491554"/>
                    <a:pt x="0" y="861703"/>
                  </a:cubicBezTo>
                  <a:lnTo>
                    <a:pt x="0" y="1586839"/>
                  </a:lnTo>
                  <a:lnTo>
                    <a:pt x="1" y="1586839"/>
                  </a:lnTo>
                  <a:lnTo>
                    <a:pt x="1" y="862827"/>
                  </a:lnTo>
                  <a:cubicBezTo>
                    <a:pt x="1" y="677753"/>
                    <a:pt x="75017" y="510199"/>
                    <a:pt x="196302" y="388914"/>
                  </a:cubicBezTo>
                  <a:lnTo>
                    <a:pt x="202312" y="383956"/>
                  </a:lnTo>
                  <a:lnTo>
                    <a:pt x="295492" y="460836"/>
                  </a:lnTo>
                  <a:cubicBezTo>
                    <a:pt x="375717" y="515036"/>
                    <a:pt x="468308" y="552321"/>
                    <a:pt x="568148" y="567576"/>
                  </a:cubicBezTo>
                  <a:lnTo>
                    <a:pt x="665517" y="574943"/>
                  </a:lnTo>
                  <a:lnTo>
                    <a:pt x="670214" y="574469"/>
                  </a:lnTo>
                  <a:lnTo>
                    <a:pt x="1148938" y="574469"/>
                  </a:lnTo>
                  <a:lnTo>
                    <a:pt x="1148938" y="575297"/>
                  </a:lnTo>
                  <a:lnTo>
                    <a:pt x="1148939" y="575297"/>
                  </a:lnTo>
                  <a:lnTo>
                    <a:pt x="1148939" y="575593"/>
                  </a:lnTo>
                  <a:lnTo>
                    <a:pt x="1148938" y="575593"/>
                  </a:lnTo>
                  <a:lnTo>
                    <a:pt x="1148938" y="765959"/>
                  </a:lnTo>
                  <a:close/>
                </a:path>
              </a:pathLst>
            </a:custGeom>
            <a:solidFill>
              <a:schemeClr val="tx2"/>
            </a:solidFill>
            <a:ln w="6350" cap="flat" cmpd="sng" algn="ctr">
              <a:noFill/>
              <a:prstDash val="solid"/>
              <a:miter lim="800000"/>
            </a:ln>
            <a:effectLst/>
          </p:spPr>
          <p:txBody>
            <a:bodyPr wrap="square" rtlCol="0" anchor="ctr">
              <a:noAutofit/>
            </a:bodyPr>
            <a:lstStyle/>
            <a:p>
              <a:pPr marL="0" marR="0" lvl="0" indent="0" algn="ctr" defTabSz="342892" eaLnBrk="1" fontAlgn="auto" latinLnBrk="0" hangingPunct="1">
                <a:lnSpc>
                  <a:spcPct val="100000"/>
                </a:lnSpc>
                <a:spcBef>
                  <a:spcPts val="0"/>
                </a:spcBef>
                <a:spcAft>
                  <a:spcPts val="0"/>
                </a:spcAft>
                <a:buClrTx/>
                <a:buSzTx/>
                <a:buFontTx/>
                <a:buNone/>
                <a:tabLst/>
                <a:defRPr/>
              </a:pPr>
              <a:endParaRPr kumimoji="0" lang="en-US" sz="1425" b="0" i="0" u="none" strike="noStrike" kern="0" cap="none" spc="0" normalizeH="0" baseline="0" noProof="0" dirty="0">
                <a:ln>
                  <a:noFill/>
                </a:ln>
                <a:solidFill>
                  <a:prstClr val="black"/>
                </a:solidFill>
                <a:effectLst/>
                <a:uLnTx/>
                <a:uFillTx/>
                <a:latin typeface="Calibri Regular"/>
                <a:ea typeface="+mn-ea"/>
                <a:cs typeface="+mn-cs"/>
              </a:endParaRPr>
            </a:p>
          </p:txBody>
        </p:sp>
      </p:grpSp>
      <p:sp>
        <p:nvSpPr>
          <p:cNvPr id="8" name="TextBox 7">
            <a:extLst>
              <a:ext uri="{FF2B5EF4-FFF2-40B4-BE49-F238E27FC236}">
                <a16:creationId xmlns:a16="http://schemas.microsoft.com/office/drawing/2014/main" id="{29A64131-81B4-DD47-A190-697C32404B5E}"/>
              </a:ext>
            </a:extLst>
          </p:cNvPr>
          <p:cNvSpPr txBox="1"/>
          <p:nvPr/>
        </p:nvSpPr>
        <p:spPr>
          <a:xfrm>
            <a:off x="894776" y="2726385"/>
            <a:ext cx="3384260" cy="646331"/>
          </a:xfrm>
          <a:prstGeom prst="rect">
            <a:avLst/>
          </a:prstGeom>
          <a:solidFill>
            <a:schemeClr val="tx2"/>
          </a:solidFill>
        </p:spPr>
        <p:txBody>
          <a:bodyPr wrap="none" rtlCol="0">
            <a:spAutoFit/>
          </a:bodyPr>
          <a:lstStyle/>
          <a:p>
            <a:r>
              <a:rPr lang="en-US" sz="1800" b="1">
                <a:solidFill>
                  <a:schemeClr val="bg1"/>
                </a:solidFill>
                <a:latin typeface="Arial" panose="020B0604020202020204" pitchFamily="34" charset="0"/>
                <a:cs typeface="Arial" panose="020B0604020202020204" pitchFamily="34" charset="0"/>
              </a:rPr>
              <a:t>10 </a:t>
            </a:r>
            <a:r>
              <a:rPr lang="hu-HU" sz="1800" b="1">
                <a:solidFill>
                  <a:schemeClr val="bg1"/>
                </a:solidFill>
                <a:latin typeface="Arial" panose="020B0604020202020204" pitchFamily="34" charset="0"/>
                <a:cs typeface="Arial" panose="020B0604020202020204" pitchFamily="34" charset="0"/>
              </a:rPr>
              <a:t>megkapott szabadalom</a:t>
            </a:r>
            <a:endParaRPr lang="en-US" sz="1800" b="1" dirty="0">
              <a:solidFill>
                <a:schemeClr val="bg1"/>
              </a:solidFill>
              <a:latin typeface="Arial" panose="020B0604020202020204" pitchFamily="34" charset="0"/>
              <a:cs typeface="Arial" panose="020B0604020202020204" pitchFamily="34" charset="0"/>
            </a:endParaRPr>
          </a:p>
          <a:p>
            <a:r>
              <a:rPr lang="en-US" sz="1800" b="1" dirty="0">
                <a:solidFill>
                  <a:schemeClr val="bg1"/>
                </a:solidFill>
                <a:latin typeface="Arial" panose="020B0604020202020204" pitchFamily="34" charset="0"/>
                <a:cs typeface="Arial" panose="020B0604020202020204" pitchFamily="34" charset="0"/>
              </a:rPr>
              <a:t>20</a:t>
            </a:r>
            <a:r>
              <a:rPr lang="en-US" sz="1800" b="1">
                <a:solidFill>
                  <a:schemeClr val="bg1"/>
                </a:solidFill>
                <a:latin typeface="Arial" panose="020B0604020202020204" pitchFamily="34" charset="0"/>
                <a:cs typeface="Arial" panose="020B0604020202020204" pitchFamily="34" charset="0"/>
              </a:rPr>
              <a:t>+ </a:t>
            </a:r>
            <a:r>
              <a:rPr lang="hu-HU" sz="1800" b="1">
                <a:solidFill>
                  <a:schemeClr val="bg1"/>
                </a:solidFill>
                <a:latin typeface="Arial" panose="020B0604020202020204" pitchFamily="34" charset="0"/>
                <a:cs typeface="Arial" panose="020B0604020202020204" pitchFamily="34" charset="0"/>
              </a:rPr>
              <a:t>szabadalom folyamatban</a:t>
            </a:r>
            <a:endParaRPr 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376030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up)">
                                      <p:cBhvr>
                                        <p:cTn id="17" dur="500"/>
                                        <p:tgtEl>
                                          <p:spTgt spid="2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2500"/>
                            </p:stCondLst>
                            <p:childTnLst>
                              <p:par>
                                <p:cTn id="31" presetID="22" presetClass="entr" presetSubtype="1"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up)">
                                      <p:cBhvr>
                                        <p:cTn id="33" dur="500"/>
                                        <p:tgtEl>
                                          <p:spTgt spid="31"/>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4000"/>
                            </p:stCondLst>
                            <p:childTnLst>
                              <p:par>
                                <p:cTn id="47" presetID="22" presetClass="entr" presetSubtype="1"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up)">
                                      <p:cBhvr>
                                        <p:cTn id="49" dur="500"/>
                                        <p:tgtEl>
                                          <p:spTgt spid="33"/>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p:cTn id="53" dur="500" fill="hold"/>
                                        <p:tgtEl>
                                          <p:spTgt spid="24"/>
                                        </p:tgtEl>
                                        <p:attrNameLst>
                                          <p:attrName>ppt_w</p:attrName>
                                        </p:attrNameLst>
                                      </p:cBhvr>
                                      <p:tavLst>
                                        <p:tav tm="0">
                                          <p:val>
                                            <p:fltVal val="0"/>
                                          </p:val>
                                        </p:tav>
                                        <p:tav tm="100000">
                                          <p:val>
                                            <p:strVal val="#ppt_w"/>
                                          </p:val>
                                        </p:tav>
                                      </p:tavLst>
                                    </p:anim>
                                    <p:anim calcmode="lin" valueType="num">
                                      <p:cBhvr>
                                        <p:cTn id="54" dur="500" fill="hold"/>
                                        <p:tgtEl>
                                          <p:spTgt spid="24"/>
                                        </p:tgtEl>
                                        <p:attrNameLst>
                                          <p:attrName>ppt_h</p:attrName>
                                        </p:attrNameLst>
                                      </p:cBhvr>
                                      <p:tavLst>
                                        <p:tav tm="0">
                                          <p:val>
                                            <p:fltVal val="0"/>
                                          </p:val>
                                        </p:tav>
                                        <p:tav tm="100000">
                                          <p:val>
                                            <p:strVal val="#ppt_h"/>
                                          </p:val>
                                        </p:tav>
                                      </p:tavLst>
                                    </p:anim>
                                    <p:animEffect transition="in" filter="fade">
                                      <p:cBhvr>
                                        <p:cTn id="55" dur="500"/>
                                        <p:tgtEl>
                                          <p:spTgt spid="24"/>
                                        </p:tgtEl>
                                      </p:cBhvr>
                                    </p:animEffect>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animEffect transition="in" filter="fade">
                                      <p:cBhvr>
                                        <p:cTn id="61" dur="500"/>
                                        <p:tgtEl>
                                          <p:spTgt spid="19"/>
                                        </p:tgtEl>
                                      </p:cBhvr>
                                    </p:animEffect>
                                  </p:childTnLst>
                                </p:cTn>
                              </p:par>
                            </p:childTnLst>
                          </p:cTn>
                        </p:par>
                        <p:par>
                          <p:cTn id="62" fill="hold">
                            <p:stCondLst>
                              <p:cond delay="5500"/>
                            </p:stCondLst>
                            <p:childTnLst>
                              <p:par>
                                <p:cTn id="63" presetID="22" presetClass="entr" presetSubtype="1" fill="hold"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up)">
                                      <p:cBhvr>
                                        <p:cTn id="65" dur="500"/>
                                        <p:tgtEl>
                                          <p:spTgt spid="29"/>
                                        </p:tgtEl>
                                      </p:cBhvr>
                                    </p:animEffect>
                                  </p:childTnLst>
                                </p:cTn>
                              </p:par>
                            </p:childTnLst>
                          </p:cTn>
                        </p:par>
                        <p:par>
                          <p:cTn id="66" fill="hold">
                            <p:stCondLst>
                              <p:cond delay="6000"/>
                            </p:stCondLst>
                            <p:childTnLst>
                              <p:par>
                                <p:cTn id="67" presetID="53" presetClass="entr" presetSubtype="16" fill="hold"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a:t>Cognito fontossági sorrendbe teszi a hosztokat…</a:t>
            </a:r>
            <a:endParaRPr lang="en-US" dirty="0"/>
          </a:p>
        </p:txBody>
      </p:sp>
      <p:pic>
        <p:nvPicPr>
          <p:cNvPr id="8" name="Picture 7"/>
          <p:cNvPicPr>
            <a:picLocks noChangeAspect="1"/>
          </p:cNvPicPr>
          <p:nvPr/>
        </p:nvPicPr>
        <p:blipFill>
          <a:blip r:embed="rId3"/>
          <a:stretch>
            <a:fillRect/>
          </a:stretch>
        </p:blipFill>
        <p:spPr>
          <a:xfrm>
            <a:off x="0" y="1768403"/>
            <a:ext cx="12192000" cy="3321195"/>
          </a:xfrm>
          <a:prstGeom prst="rect">
            <a:avLst/>
          </a:prstGeom>
        </p:spPr>
      </p:pic>
    </p:spTree>
    <p:extLst>
      <p:ext uri="{BB962C8B-B14F-4D97-AF65-F5344CB8AC3E}">
        <p14:creationId xmlns:p14="http://schemas.microsoft.com/office/powerpoint/2010/main" val="3665154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…és felderíti a teljes támadást, minden érintett géppel…</a:t>
            </a:r>
            <a:endParaRPr lang="en-US" dirty="0"/>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3206750" y="1327808"/>
            <a:ext cx="5930900" cy="4655503"/>
          </a:xfrm>
          <a:prstGeom prst="rect">
            <a:avLst/>
          </a:prstGeom>
        </p:spPr>
      </p:pic>
    </p:spTree>
    <p:extLst>
      <p:ext uri="{BB962C8B-B14F-4D97-AF65-F5344CB8AC3E}">
        <p14:creationId xmlns:p14="http://schemas.microsoft.com/office/powerpoint/2010/main" val="348832251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B34FD4DF-684F-4126-A976-D5550D1F5FFC}"/>
              </a:ext>
            </a:extLst>
          </p:cNvPr>
          <p:cNvPicPr>
            <a:picLocks noChangeAspect="1"/>
          </p:cNvPicPr>
          <p:nvPr/>
        </p:nvPicPr>
        <p:blipFill>
          <a:blip r:embed="rId2"/>
          <a:stretch>
            <a:fillRect/>
          </a:stretch>
        </p:blipFill>
        <p:spPr>
          <a:xfrm>
            <a:off x="1871331" y="998488"/>
            <a:ext cx="6929552" cy="4470985"/>
          </a:xfrm>
          <a:prstGeom prst="rect">
            <a:avLst/>
          </a:prstGeom>
        </p:spPr>
      </p:pic>
      <p:sp>
        <p:nvSpPr>
          <p:cNvPr id="9" name="Téglalap 8">
            <a:extLst>
              <a:ext uri="{FF2B5EF4-FFF2-40B4-BE49-F238E27FC236}">
                <a16:creationId xmlns:a16="http://schemas.microsoft.com/office/drawing/2014/main" id="{6E9E9F4B-C359-47CC-AC56-FE447F171601}"/>
              </a:ext>
            </a:extLst>
          </p:cNvPr>
          <p:cNvSpPr/>
          <p:nvPr/>
        </p:nvSpPr>
        <p:spPr>
          <a:xfrm>
            <a:off x="1503837" y="106846"/>
            <a:ext cx="8607726" cy="584775"/>
          </a:xfrm>
          <a:prstGeom prst="rect">
            <a:avLst/>
          </a:prstGeom>
        </p:spPr>
        <p:txBody>
          <a:bodyPr wrap="square">
            <a:spAutoFit/>
          </a:bodyPr>
          <a:lstStyle/>
          <a:p>
            <a:pPr algn="ctr"/>
            <a:r>
              <a:rPr lang="hu-HU" sz="3200" dirty="0">
                <a:solidFill>
                  <a:srgbClr val="008000"/>
                </a:solidFill>
                <a:latin typeface="Arial" panose="020B0604020202020204" pitchFamily="34" charset="0"/>
                <a:ea typeface="+mj-ea"/>
                <a:cs typeface="Arial" panose="020B0604020202020204" pitchFamily="34" charset="0"/>
              </a:rPr>
              <a:t>A </a:t>
            </a:r>
            <a:r>
              <a:rPr lang="hu-HU" sz="3200" dirty="0" err="1">
                <a:solidFill>
                  <a:srgbClr val="008000"/>
                </a:solidFill>
                <a:latin typeface="Arial" panose="020B0604020202020204" pitchFamily="34" charset="0"/>
                <a:ea typeface="+mj-ea"/>
                <a:cs typeface="Arial" panose="020B0604020202020204" pitchFamily="34" charset="0"/>
              </a:rPr>
              <a:t>Vectra</a:t>
            </a:r>
            <a:r>
              <a:rPr lang="hu-HU" sz="3200" dirty="0">
                <a:solidFill>
                  <a:srgbClr val="008000"/>
                </a:solidFill>
                <a:latin typeface="Arial" panose="020B0604020202020204" pitchFamily="34" charset="0"/>
                <a:ea typeface="+mj-ea"/>
                <a:cs typeface="Arial" panose="020B0604020202020204" pitchFamily="34" charset="0"/>
              </a:rPr>
              <a:t> „</a:t>
            </a:r>
            <a:r>
              <a:rPr lang="hu-HU" sz="3200" dirty="0" err="1">
                <a:solidFill>
                  <a:srgbClr val="008000"/>
                </a:solidFill>
                <a:latin typeface="Arial" panose="020B0604020202020204" pitchFamily="34" charset="0"/>
                <a:ea typeface="+mj-ea"/>
                <a:cs typeface="Arial" panose="020B0604020202020204" pitchFamily="34" charset="0"/>
              </a:rPr>
              <a:t>Kill</a:t>
            </a:r>
            <a:r>
              <a:rPr lang="hu-HU" sz="3200" dirty="0">
                <a:solidFill>
                  <a:srgbClr val="008000"/>
                </a:solidFill>
                <a:latin typeface="Arial" panose="020B0604020202020204" pitchFamily="34" charset="0"/>
                <a:ea typeface="+mj-ea"/>
                <a:cs typeface="Arial" panose="020B0604020202020204" pitchFamily="34" charset="0"/>
              </a:rPr>
              <a:t> </a:t>
            </a:r>
            <a:r>
              <a:rPr lang="hu-HU" sz="3200" dirty="0" err="1">
                <a:solidFill>
                  <a:srgbClr val="008000"/>
                </a:solidFill>
                <a:latin typeface="Arial" panose="020B0604020202020204" pitchFamily="34" charset="0"/>
                <a:ea typeface="+mj-ea"/>
                <a:cs typeface="Arial" panose="020B0604020202020204" pitchFamily="34" charset="0"/>
              </a:rPr>
              <a:t>Chain</a:t>
            </a:r>
            <a:r>
              <a:rPr lang="hu-HU" sz="3200" dirty="0">
                <a:solidFill>
                  <a:srgbClr val="008000"/>
                </a:solidFill>
                <a:latin typeface="Arial" panose="020B0604020202020204" pitchFamily="34" charset="0"/>
                <a:ea typeface="+mj-ea"/>
                <a:cs typeface="Arial" panose="020B0604020202020204" pitchFamily="34" charset="0"/>
              </a:rPr>
              <a:t>”</a:t>
            </a:r>
            <a:endParaRPr lang="hu-HU" dirty="0"/>
          </a:p>
        </p:txBody>
      </p:sp>
    </p:spTree>
    <p:extLst>
      <p:ext uri="{BB962C8B-B14F-4D97-AF65-F5344CB8AC3E}">
        <p14:creationId xmlns:p14="http://schemas.microsoft.com/office/powerpoint/2010/main" val="4276123242"/>
      </p:ext>
    </p:extLst>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DAECE66C-C9D1-4EE7-BF32-19A1935A5F21}"/>
              </a:ext>
            </a:extLst>
          </p:cNvPr>
          <p:cNvPicPr>
            <a:picLocks noChangeAspect="1"/>
          </p:cNvPicPr>
          <p:nvPr/>
        </p:nvPicPr>
        <p:blipFill>
          <a:blip r:embed="rId2"/>
          <a:stretch>
            <a:fillRect/>
          </a:stretch>
        </p:blipFill>
        <p:spPr>
          <a:xfrm>
            <a:off x="686476" y="200392"/>
            <a:ext cx="10819048" cy="6200000"/>
          </a:xfrm>
          <a:prstGeom prst="rect">
            <a:avLst/>
          </a:prstGeom>
        </p:spPr>
      </p:pic>
      <p:pic>
        <p:nvPicPr>
          <p:cNvPr id="9" name="Kép 8">
            <a:extLst>
              <a:ext uri="{FF2B5EF4-FFF2-40B4-BE49-F238E27FC236}">
                <a16:creationId xmlns:a16="http://schemas.microsoft.com/office/drawing/2014/main" id="{DB575F31-E038-4472-8D3A-E85B1AAD8F72}"/>
              </a:ext>
            </a:extLst>
          </p:cNvPr>
          <p:cNvPicPr>
            <a:picLocks noChangeAspect="1"/>
          </p:cNvPicPr>
          <p:nvPr/>
        </p:nvPicPr>
        <p:blipFill>
          <a:blip r:embed="rId3"/>
          <a:stretch>
            <a:fillRect/>
          </a:stretch>
        </p:blipFill>
        <p:spPr>
          <a:xfrm>
            <a:off x="908639" y="3815055"/>
            <a:ext cx="2885957" cy="2585337"/>
          </a:xfrm>
          <a:prstGeom prst="rect">
            <a:avLst/>
          </a:prstGeom>
        </p:spPr>
      </p:pic>
    </p:spTree>
    <p:extLst>
      <p:ext uri="{BB962C8B-B14F-4D97-AF65-F5344CB8AC3E}">
        <p14:creationId xmlns:p14="http://schemas.microsoft.com/office/powerpoint/2010/main" val="922549596"/>
      </p:ext>
    </p:extLst>
  </p:cSld>
  <p:clrMapOvr>
    <a:masterClrMapping/>
  </p:clrMapOvr>
  <p:transition spd="slow">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a:extLst>
              <a:ext uri="{FF2B5EF4-FFF2-40B4-BE49-F238E27FC236}">
                <a16:creationId xmlns:a16="http://schemas.microsoft.com/office/drawing/2014/main" id="{32E11789-DFAA-4588-8ED8-9C235B02B8D2}"/>
              </a:ext>
            </a:extLst>
          </p:cNvPr>
          <p:cNvPicPr>
            <a:picLocks noChangeAspect="1"/>
          </p:cNvPicPr>
          <p:nvPr/>
        </p:nvPicPr>
        <p:blipFill>
          <a:blip r:embed="rId2"/>
          <a:stretch>
            <a:fillRect/>
          </a:stretch>
        </p:blipFill>
        <p:spPr>
          <a:xfrm>
            <a:off x="1026289" y="185438"/>
            <a:ext cx="9780952" cy="6095238"/>
          </a:xfrm>
          <a:prstGeom prst="rect">
            <a:avLst/>
          </a:prstGeom>
        </p:spPr>
      </p:pic>
      <p:pic>
        <p:nvPicPr>
          <p:cNvPr id="8" name="Kép 7">
            <a:extLst>
              <a:ext uri="{FF2B5EF4-FFF2-40B4-BE49-F238E27FC236}">
                <a16:creationId xmlns:a16="http://schemas.microsoft.com/office/drawing/2014/main" id="{63E62B93-7075-424E-A239-97414F9ECC1F}"/>
              </a:ext>
            </a:extLst>
          </p:cNvPr>
          <p:cNvPicPr>
            <a:picLocks noChangeAspect="1"/>
          </p:cNvPicPr>
          <p:nvPr/>
        </p:nvPicPr>
        <p:blipFill>
          <a:blip r:embed="rId3"/>
          <a:stretch>
            <a:fillRect/>
          </a:stretch>
        </p:blipFill>
        <p:spPr>
          <a:xfrm>
            <a:off x="1026290" y="3916309"/>
            <a:ext cx="2300374" cy="2316238"/>
          </a:xfrm>
          <a:prstGeom prst="rect">
            <a:avLst/>
          </a:prstGeom>
        </p:spPr>
      </p:pic>
    </p:spTree>
    <p:extLst>
      <p:ext uri="{BB962C8B-B14F-4D97-AF65-F5344CB8AC3E}">
        <p14:creationId xmlns:p14="http://schemas.microsoft.com/office/powerpoint/2010/main" val="1803520419"/>
      </p:ext>
    </p:extLst>
  </p:cSld>
  <p:clrMapOvr>
    <a:masterClrMapping/>
  </p:clrMapOvr>
  <p:transition spd="slow">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a:extLst>
              <a:ext uri="{FF2B5EF4-FFF2-40B4-BE49-F238E27FC236}">
                <a16:creationId xmlns:a16="http://schemas.microsoft.com/office/drawing/2014/main" id="{02708369-1792-4671-BC89-750F5B044142}"/>
              </a:ext>
            </a:extLst>
          </p:cNvPr>
          <p:cNvPicPr>
            <a:picLocks noChangeAspect="1"/>
          </p:cNvPicPr>
          <p:nvPr/>
        </p:nvPicPr>
        <p:blipFill>
          <a:blip r:embed="rId2"/>
          <a:stretch>
            <a:fillRect/>
          </a:stretch>
        </p:blipFill>
        <p:spPr>
          <a:xfrm>
            <a:off x="1191238" y="0"/>
            <a:ext cx="9809524" cy="5180952"/>
          </a:xfrm>
          <a:prstGeom prst="rect">
            <a:avLst/>
          </a:prstGeom>
        </p:spPr>
      </p:pic>
      <p:pic>
        <p:nvPicPr>
          <p:cNvPr id="9" name="Kép 8">
            <a:extLst>
              <a:ext uri="{FF2B5EF4-FFF2-40B4-BE49-F238E27FC236}">
                <a16:creationId xmlns:a16="http://schemas.microsoft.com/office/drawing/2014/main" id="{80973600-3B35-4CF8-A96E-DFF39FC9DEB2}"/>
              </a:ext>
            </a:extLst>
          </p:cNvPr>
          <p:cNvPicPr>
            <a:picLocks noChangeAspect="1"/>
          </p:cNvPicPr>
          <p:nvPr/>
        </p:nvPicPr>
        <p:blipFill>
          <a:blip r:embed="rId3"/>
          <a:stretch>
            <a:fillRect/>
          </a:stretch>
        </p:blipFill>
        <p:spPr>
          <a:xfrm>
            <a:off x="1020881" y="3707633"/>
            <a:ext cx="2700007" cy="2363557"/>
          </a:xfrm>
          <a:prstGeom prst="rect">
            <a:avLst/>
          </a:prstGeom>
        </p:spPr>
      </p:pic>
    </p:spTree>
    <p:extLst>
      <p:ext uri="{BB962C8B-B14F-4D97-AF65-F5344CB8AC3E}">
        <p14:creationId xmlns:p14="http://schemas.microsoft.com/office/powerpoint/2010/main" val="428977163"/>
      </p:ext>
    </p:extLst>
  </p:cSld>
  <p:clrMapOvr>
    <a:masterClrMapping/>
  </p:clrMapOvr>
  <p:transition spd="slow">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A79E-8732-4ADE-9DCE-B27BED975213}"/>
              </a:ext>
            </a:extLst>
          </p:cNvPr>
          <p:cNvSpPr>
            <a:spLocks noGrp="1"/>
          </p:cNvSpPr>
          <p:nvPr>
            <p:ph type="title"/>
          </p:nvPr>
        </p:nvSpPr>
        <p:spPr/>
        <p:txBody>
          <a:bodyPr/>
          <a:lstStyle/>
          <a:p>
            <a:r>
              <a:rPr lang="hu-HU" b="1" dirty="0"/>
              <a:t>                                      </a:t>
            </a:r>
            <a:endParaRPr lang="en-US" b="1" dirty="0"/>
          </a:p>
        </p:txBody>
      </p:sp>
      <p:pic>
        <p:nvPicPr>
          <p:cNvPr id="4" name="Kép 3">
            <a:extLst>
              <a:ext uri="{FF2B5EF4-FFF2-40B4-BE49-F238E27FC236}">
                <a16:creationId xmlns:a16="http://schemas.microsoft.com/office/drawing/2014/main" id="{9904099A-8984-4118-8C42-74720DEB00E4}"/>
              </a:ext>
            </a:extLst>
          </p:cNvPr>
          <p:cNvPicPr>
            <a:picLocks noChangeAspect="1"/>
          </p:cNvPicPr>
          <p:nvPr/>
        </p:nvPicPr>
        <p:blipFill>
          <a:blip r:embed="rId2"/>
          <a:stretch>
            <a:fillRect/>
          </a:stretch>
        </p:blipFill>
        <p:spPr>
          <a:xfrm>
            <a:off x="2453352" y="201576"/>
            <a:ext cx="7115175" cy="5753100"/>
          </a:xfrm>
          <a:prstGeom prst="rect">
            <a:avLst/>
          </a:prstGeom>
        </p:spPr>
      </p:pic>
      <p:sp>
        <p:nvSpPr>
          <p:cNvPr id="5" name="Szövegdoboz 4">
            <a:extLst>
              <a:ext uri="{FF2B5EF4-FFF2-40B4-BE49-F238E27FC236}">
                <a16:creationId xmlns:a16="http://schemas.microsoft.com/office/drawing/2014/main" id="{57DC89B8-D859-48B1-A167-E5FDFEB8C18D}"/>
              </a:ext>
            </a:extLst>
          </p:cNvPr>
          <p:cNvSpPr txBox="1"/>
          <p:nvPr/>
        </p:nvSpPr>
        <p:spPr>
          <a:xfrm>
            <a:off x="2264736" y="5667153"/>
            <a:ext cx="7793664" cy="461665"/>
          </a:xfrm>
          <a:prstGeom prst="rect">
            <a:avLst/>
          </a:prstGeom>
          <a:noFill/>
        </p:spPr>
        <p:txBody>
          <a:bodyPr wrap="square" rtlCol="0">
            <a:spAutoFit/>
          </a:bodyPr>
          <a:lstStyle/>
          <a:p>
            <a:r>
              <a:rPr lang="hu-HU" sz="1200" dirty="0">
                <a:hlinkClick r:id="rId3"/>
              </a:rPr>
              <a:t>https://www.vectra.ai/download/attacker-behavior-industry-report-2019-rsa-conference-edition#form-download</a:t>
            </a:r>
            <a:endParaRPr lang="hu-HU" sz="1200" dirty="0"/>
          </a:p>
          <a:p>
            <a:r>
              <a:rPr lang="hu-HU" sz="1200" dirty="0">
                <a:latin typeface="Arial" panose="020B0604020202020204" pitchFamily="34" charset="0"/>
                <a:cs typeface="Arial" panose="020B0604020202020204" pitchFamily="34" charset="0"/>
              </a:rPr>
              <a:t>(374 ügyfél, 3 millió végpont, 10,000 eszközre és egy hónapra normalizálva, 2018)</a:t>
            </a:r>
          </a:p>
        </p:txBody>
      </p:sp>
    </p:spTree>
    <p:extLst>
      <p:ext uri="{BB962C8B-B14F-4D97-AF65-F5344CB8AC3E}">
        <p14:creationId xmlns:p14="http://schemas.microsoft.com/office/powerpoint/2010/main" val="286053931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A79E-8732-4ADE-9DCE-B27BED975213}"/>
              </a:ext>
            </a:extLst>
          </p:cNvPr>
          <p:cNvSpPr>
            <a:spLocks noGrp="1"/>
          </p:cNvSpPr>
          <p:nvPr>
            <p:ph type="title"/>
          </p:nvPr>
        </p:nvSpPr>
        <p:spPr/>
        <p:txBody>
          <a:bodyPr/>
          <a:lstStyle/>
          <a:p>
            <a:r>
              <a:rPr lang="hu-HU" b="1" dirty="0" err="1"/>
              <a:t>Fire</a:t>
            </a:r>
            <a:r>
              <a:rPr lang="hu-HU" b="1" dirty="0"/>
              <a:t> </a:t>
            </a:r>
            <a:r>
              <a:rPr lang="hu-HU" b="1" dirty="0" err="1"/>
              <a:t>Eye</a:t>
            </a:r>
            <a:r>
              <a:rPr lang="hu-HU" b="1" dirty="0"/>
              <a:t> </a:t>
            </a:r>
            <a:r>
              <a:rPr lang="hu-HU" b="1" dirty="0" err="1"/>
              <a:t>MTrends</a:t>
            </a:r>
            <a:r>
              <a:rPr lang="hu-HU" b="1" dirty="0"/>
              <a:t> 2018 </a:t>
            </a:r>
            <a:r>
              <a:rPr lang="hu-HU" b="1" dirty="0" err="1"/>
              <a:t>vs</a:t>
            </a:r>
            <a:r>
              <a:rPr lang="hu-HU" b="1" dirty="0"/>
              <a:t>. 2017</a:t>
            </a:r>
            <a:endParaRPr lang="en-US" b="1" dirty="0"/>
          </a:p>
        </p:txBody>
      </p:sp>
      <p:pic>
        <p:nvPicPr>
          <p:cNvPr id="5" name="Kép 4">
            <a:extLst>
              <a:ext uri="{FF2B5EF4-FFF2-40B4-BE49-F238E27FC236}">
                <a16:creationId xmlns:a16="http://schemas.microsoft.com/office/drawing/2014/main" id="{685637C6-ACC8-4731-B4F8-BEDA020425E0}"/>
              </a:ext>
            </a:extLst>
          </p:cNvPr>
          <p:cNvPicPr>
            <a:picLocks noChangeAspect="1"/>
          </p:cNvPicPr>
          <p:nvPr/>
        </p:nvPicPr>
        <p:blipFill>
          <a:blip r:embed="rId2"/>
          <a:stretch>
            <a:fillRect/>
          </a:stretch>
        </p:blipFill>
        <p:spPr>
          <a:xfrm>
            <a:off x="738857" y="1167095"/>
            <a:ext cx="10714286" cy="4523809"/>
          </a:xfrm>
          <a:prstGeom prst="rect">
            <a:avLst/>
          </a:prstGeom>
        </p:spPr>
      </p:pic>
    </p:spTree>
    <p:extLst>
      <p:ext uri="{BB962C8B-B14F-4D97-AF65-F5344CB8AC3E}">
        <p14:creationId xmlns:p14="http://schemas.microsoft.com/office/powerpoint/2010/main" val="44979366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A79E-8732-4ADE-9DCE-B27BED975213}"/>
              </a:ext>
            </a:extLst>
          </p:cNvPr>
          <p:cNvSpPr>
            <a:spLocks noGrp="1"/>
          </p:cNvSpPr>
          <p:nvPr>
            <p:ph type="title"/>
          </p:nvPr>
        </p:nvSpPr>
        <p:spPr/>
        <p:txBody>
          <a:bodyPr/>
          <a:lstStyle/>
          <a:p>
            <a:r>
              <a:rPr lang="hu-HU" b="1" dirty="0" err="1"/>
              <a:t>Fire</a:t>
            </a:r>
            <a:r>
              <a:rPr lang="hu-HU" b="1" dirty="0"/>
              <a:t> </a:t>
            </a:r>
            <a:r>
              <a:rPr lang="hu-HU" b="1" dirty="0" err="1"/>
              <a:t>Eye</a:t>
            </a:r>
            <a:r>
              <a:rPr lang="hu-HU" b="1" dirty="0"/>
              <a:t> </a:t>
            </a:r>
            <a:r>
              <a:rPr lang="hu-HU" b="1" dirty="0" err="1"/>
              <a:t>MTrends</a:t>
            </a:r>
            <a:r>
              <a:rPr lang="hu-HU" b="1" dirty="0"/>
              <a:t> 2018 </a:t>
            </a:r>
            <a:r>
              <a:rPr lang="hu-HU" b="1" dirty="0" err="1"/>
              <a:t>vs</a:t>
            </a:r>
            <a:r>
              <a:rPr lang="hu-HU" b="1" dirty="0"/>
              <a:t>. 2017</a:t>
            </a:r>
            <a:endParaRPr lang="en-US" b="1" dirty="0"/>
          </a:p>
        </p:txBody>
      </p:sp>
      <p:pic>
        <p:nvPicPr>
          <p:cNvPr id="3" name="Kép 2">
            <a:extLst>
              <a:ext uri="{FF2B5EF4-FFF2-40B4-BE49-F238E27FC236}">
                <a16:creationId xmlns:a16="http://schemas.microsoft.com/office/drawing/2014/main" id="{929267BF-D8B5-436A-8106-62FEA995C249}"/>
              </a:ext>
            </a:extLst>
          </p:cNvPr>
          <p:cNvPicPr>
            <a:picLocks noChangeAspect="1"/>
          </p:cNvPicPr>
          <p:nvPr/>
        </p:nvPicPr>
        <p:blipFill>
          <a:blip r:embed="rId2"/>
          <a:stretch>
            <a:fillRect/>
          </a:stretch>
        </p:blipFill>
        <p:spPr>
          <a:xfrm>
            <a:off x="611187" y="892971"/>
            <a:ext cx="10271779" cy="3890124"/>
          </a:xfrm>
          <a:prstGeom prst="rect">
            <a:avLst/>
          </a:prstGeom>
        </p:spPr>
      </p:pic>
    </p:spTree>
    <p:extLst>
      <p:ext uri="{BB962C8B-B14F-4D97-AF65-F5344CB8AC3E}">
        <p14:creationId xmlns:p14="http://schemas.microsoft.com/office/powerpoint/2010/main" val="278587065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9B65A792-A426-4DA1-BA80-227AAFBEA83C}"/>
              </a:ext>
            </a:extLst>
          </p:cNvPr>
          <p:cNvPicPr>
            <a:picLocks noChangeAspect="1"/>
          </p:cNvPicPr>
          <p:nvPr/>
        </p:nvPicPr>
        <p:blipFill>
          <a:blip r:embed="rId2"/>
          <a:stretch>
            <a:fillRect/>
          </a:stretch>
        </p:blipFill>
        <p:spPr>
          <a:xfrm>
            <a:off x="685614" y="696647"/>
            <a:ext cx="10561905" cy="5209524"/>
          </a:xfrm>
          <a:prstGeom prst="rect">
            <a:avLst/>
          </a:prstGeom>
        </p:spPr>
      </p:pic>
    </p:spTree>
    <p:extLst>
      <p:ext uri="{BB962C8B-B14F-4D97-AF65-F5344CB8AC3E}">
        <p14:creationId xmlns:p14="http://schemas.microsoft.com/office/powerpoint/2010/main" val="66010394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flipH="1">
            <a:off x="1218563" y="1340974"/>
            <a:ext cx="10215729" cy="5031055"/>
          </a:xfrm>
          <a:prstGeom prst="roundRect">
            <a:avLst>
              <a:gd name="adj" fmla="val 3359"/>
            </a:avLst>
          </a:prstGeom>
          <a:solidFill>
            <a:schemeClr val="bg1">
              <a:lumMod val="85000"/>
              <a:alpha val="40000"/>
            </a:schemeClr>
          </a:solidFill>
          <a:ln>
            <a:noFill/>
          </a:ln>
        </p:spPr>
        <p:style>
          <a:lnRef idx="1">
            <a:schemeClr val="accent1"/>
          </a:lnRef>
          <a:fillRef idx="3">
            <a:schemeClr val="accent1"/>
          </a:fillRef>
          <a:effectRef idx="2">
            <a:schemeClr val="accent1"/>
          </a:effectRef>
          <a:fontRef idx="minor">
            <a:schemeClr val="lt1"/>
          </a:fontRef>
        </p:style>
        <p:txBody>
          <a:bodyPr lIns="121906" tIns="60953" rIns="121906" bIns="60953" rtlCol="0" anchor="t" anchorCtr="0"/>
          <a:lstStyle/>
          <a:p>
            <a:pPr algn="ctr"/>
            <a:endParaRPr lang="en-US" b="1">
              <a:solidFill>
                <a:srgbClr val="6650A1"/>
              </a:solidFill>
            </a:endParaRPr>
          </a:p>
        </p:txBody>
      </p:sp>
      <p:sp>
        <p:nvSpPr>
          <p:cNvPr id="50" name="Round Single Corner Rectangle 49"/>
          <p:cNvSpPr/>
          <p:nvPr/>
        </p:nvSpPr>
        <p:spPr>
          <a:xfrm flipV="1">
            <a:off x="8016250" y="5046466"/>
            <a:ext cx="3418045" cy="1325563"/>
          </a:xfrm>
          <a:prstGeom prst="round1Rect">
            <a:avLst>
              <a:gd name="adj" fmla="val 10097"/>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Round Single Corner Rectangle 37"/>
          <p:cNvSpPr/>
          <p:nvPr/>
        </p:nvSpPr>
        <p:spPr>
          <a:xfrm flipH="1" flipV="1">
            <a:off x="1218561" y="3973520"/>
            <a:ext cx="3418045" cy="2398508"/>
          </a:xfrm>
          <a:prstGeom prst="round1Rect">
            <a:avLst>
              <a:gd name="adj" fmla="val 9478"/>
            </a:avLst>
          </a:prstGeom>
          <a:solidFill>
            <a:srgbClr val="D1E5E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CCECFF"/>
              </a:solidFill>
            </a:endParaRPr>
          </a:p>
        </p:txBody>
      </p:sp>
      <p:sp>
        <p:nvSpPr>
          <p:cNvPr id="27" name="Rectangle 26"/>
          <p:cNvSpPr/>
          <p:nvPr/>
        </p:nvSpPr>
        <p:spPr>
          <a:xfrm>
            <a:off x="4636610" y="2109075"/>
            <a:ext cx="3379641" cy="4262955"/>
          </a:xfrm>
          <a:prstGeom prst="rect">
            <a:avLst/>
          </a:prstGeom>
          <a:gradFill flip="none" rotWithShape="1">
            <a:gsLst>
              <a:gs pos="0">
                <a:schemeClr val="bg1">
                  <a:lumMod val="75000"/>
                </a:schemeClr>
              </a:gs>
              <a:gs pos="50000">
                <a:schemeClr val="bg1"/>
              </a:gs>
              <a:gs pos="100000">
                <a:schemeClr val="bg1">
                  <a:lumMod val="75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itle 1"/>
          <p:cNvSpPr>
            <a:spLocks noGrp="1"/>
          </p:cNvSpPr>
          <p:nvPr>
            <p:ph type="title"/>
          </p:nvPr>
        </p:nvSpPr>
        <p:spPr>
          <a:xfrm>
            <a:off x="612774" y="41927"/>
            <a:ext cx="10968039" cy="1325563"/>
          </a:xfrm>
        </p:spPr>
        <p:txBody>
          <a:bodyPr/>
          <a:lstStyle/>
          <a:p>
            <a:r>
              <a:rPr lang="hu-HU" dirty="0">
                <a:latin typeface="Arial"/>
                <a:cs typeface="Arial"/>
              </a:rPr>
              <a:t>A k</a:t>
            </a:r>
            <a:r>
              <a:rPr lang="en-US" dirty="0" err="1">
                <a:latin typeface="Arial"/>
                <a:cs typeface="Arial"/>
              </a:rPr>
              <a:t>öltséges</a:t>
            </a:r>
            <a:r>
              <a:rPr lang="en-US" dirty="0">
                <a:latin typeface="Arial"/>
                <a:cs typeface="Arial"/>
              </a:rPr>
              <a:t> </a:t>
            </a:r>
            <a:r>
              <a:rPr lang="en-US" dirty="0" err="1">
                <a:latin typeface="Arial"/>
                <a:cs typeface="Arial"/>
              </a:rPr>
              <a:t>preventív</a:t>
            </a:r>
            <a:r>
              <a:rPr lang="en-US" dirty="0">
                <a:latin typeface="Arial"/>
                <a:cs typeface="Arial"/>
              </a:rPr>
              <a:t> </a:t>
            </a:r>
            <a:r>
              <a:rPr lang="en-US" dirty="0" err="1">
                <a:latin typeface="Arial"/>
                <a:cs typeface="Arial"/>
              </a:rPr>
              <a:t>renszerek</a:t>
            </a:r>
            <a:r>
              <a:rPr lang="en-US" dirty="0">
                <a:latin typeface="Arial"/>
                <a:cs typeface="Arial"/>
              </a:rPr>
              <a:t> </a:t>
            </a:r>
            <a:r>
              <a:rPr lang="en-US" dirty="0" err="1">
                <a:latin typeface="Arial"/>
                <a:cs typeface="Arial"/>
              </a:rPr>
              <a:t>ellenére</a:t>
            </a:r>
            <a:br>
              <a:rPr lang="en-US" dirty="0">
                <a:latin typeface="Arial"/>
                <a:cs typeface="Arial"/>
              </a:rPr>
            </a:br>
            <a:r>
              <a:rPr lang="en-US" dirty="0">
                <a:latin typeface="Arial"/>
                <a:cs typeface="Arial"/>
              </a:rPr>
              <a:t>a  </a:t>
            </a:r>
            <a:r>
              <a:rPr lang="en-US" dirty="0" err="1">
                <a:latin typeface="Arial"/>
                <a:cs typeface="Arial"/>
              </a:rPr>
              <a:t>támadások</a:t>
            </a:r>
            <a:r>
              <a:rPr lang="en-US" dirty="0">
                <a:latin typeface="Arial"/>
                <a:cs typeface="Arial"/>
              </a:rPr>
              <a:t> </a:t>
            </a:r>
            <a:r>
              <a:rPr lang="en-US" b="1" dirty="0" err="1">
                <a:latin typeface="Arial"/>
                <a:cs typeface="Arial"/>
              </a:rPr>
              <a:t>hónapokig</a:t>
            </a:r>
            <a:r>
              <a:rPr lang="en-US" b="1" dirty="0">
                <a:latin typeface="Arial"/>
                <a:cs typeface="Arial"/>
              </a:rPr>
              <a:t> </a:t>
            </a:r>
            <a:r>
              <a:rPr lang="en-US" b="1" dirty="0" err="1">
                <a:latin typeface="Arial"/>
                <a:cs typeface="Arial"/>
              </a:rPr>
              <a:t>felfedezetlenek</a:t>
            </a:r>
            <a:endParaRPr lang="en-US" b="1" dirty="0">
              <a:latin typeface="Arial"/>
              <a:cs typeface="Arial"/>
            </a:endParaRPr>
          </a:p>
        </p:txBody>
      </p:sp>
      <p:sp>
        <p:nvSpPr>
          <p:cNvPr id="28" name="Rectangle 27"/>
          <p:cNvSpPr/>
          <p:nvPr/>
        </p:nvSpPr>
        <p:spPr>
          <a:xfrm>
            <a:off x="4636609" y="1340975"/>
            <a:ext cx="3379641" cy="7681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75112">
              <a:lnSpc>
                <a:spcPct val="90000"/>
              </a:lnSpc>
            </a:pPr>
            <a:r>
              <a:rPr lang="en-US" sz="1800" b="1">
                <a:solidFill>
                  <a:srgbClr val="FFFFFF"/>
                </a:solidFill>
                <a:cs typeface="Arial"/>
              </a:rPr>
              <a:t>Aktív támadás</a:t>
            </a:r>
            <a:endParaRPr lang="en-US" sz="1800" b="1" dirty="0">
              <a:solidFill>
                <a:srgbClr val="FFFFFF"/>
              </a:solidFill>
              <a:cs typeface="Arial"/>
            </a:endParaRPr>
          </a:p>
        </p:txBody>
      </p:sp>
      <p:sp>
        <p:nvSpPr>
          <p:cNvPr id="36" name="TextBox 35"/>
          <p:cNvSpPr txBox="1"/>
          <p:nvPr/>
        </p:nvSpPr>
        <p:spPr>
          <a:xfrm>
            <a:off x="4994260" y="2393988"/>
            <a:ext cx="2664340" cy="757126"/>
          </a:xfrm>
          <a:prstGeom prst="rect">
            <a:avLst/>
          </a:prstGeom>
          <a:noFill/>
        </p:spPr>
        <p:txBody>
          <a:bodyPr wrap="square" lIns="91394" tIns="45718" rIns="91394" bIns="45718" rtlCol="0">
            <a:spAutoFit/>
          </a:bodyPr>
          <a:lstStyle/>
          <a:p>
            <a:pPr algn="ctr" defTabSz="475125">
              <a:lnSpc>
                <a:spcPct val="90000"/>
              </a:lnSpc>
            </a:pPr>
            <a:r>
              <a:rPr lang="hu-HU" sz="2400" dirty="0">
                <a:solidFill>
                  <a:prstClr val="black"/>
                </a:solidFill>
                <a:latin typeface="Arial" panose="020B0604020202020204" pitchFamily="34" charset="0"/>
                <a:cs typeface="Arial" panose="020B0604020202020204" pitchFamily="34" charset="0"/>
              </a:rPr>
              <a:t>EMEA átlag </a:t>
            </a:r>
            <a:r>
              <a:rPr lang="hu-HU" sz="2400" dirty="0" err="1">
                <a:solidFill>
                  <a:prstClr val="black"/>
                </a:solidFill>
                <a:latin typeface="Arial" panose="020B0604020202020204" pitchFamily="34" charset="0"/>
                <a:cs typeface="Arial" panose="020B0604020202020204" pitchFamily="34" charset="0"/>
              </a:rPr>
              <a:t>detekció</a:t>
            </a:r>
            <a:r>
              <a:rPr lang="hu-HU" sz="2400" dirty="0">
                <a:solidFill>
                  <a:prstClr val="black"/>
                </a:solidFill>
                <a:latin typeface="Arial" panose="020B0604020202020204" pitchFamily="34" charset="0"/>
                <a:cs typeface="Arial" panose="020B0604020202020204" pitchFamily="34" charset="0"/>
              </a:rPr>
              <a:t> </a:t>
            </a:r>
            <a:r>
              <a:rPr lang="hu-HU" sz="2400" b="1" dirty="0">
                <a:solidFill>
                  <a:prstClr val="black"/>
                </a:solidFill>
                <a:latin typeface="Arial" panose="020B0604020202020204" pitchFamily="34" charset="0"/>
                <a:cs typeface="Arial" panose="020B0604020202020204" pitchFamily="34" charset="0"/>
              </a:rPr>
              <a:t>175 nap</a:t>
            </a:r>
            <a:endParaRPr lang="en-US" sz="2400" b="1" dirty="0">
              <a:solidFill>
                <a:prstClr val="black"/>
              </a:solidFill>
              <a:latin typeface="Arial" panose="020B0604020202020204" pitchFamily="34" charset="0"/>
              <a:cs typeface="Arial" panose="020B0604020202020204" pitchFamily="34" charset="0"/>
            </a:endParaRPr>
          </a:p>
        </p:txBody>
      </p:sp>
      <p:grpSp>
        <p:nvGrpSpPr>
          <p:cNvPr id="11" name="Group 10"/>
          <p:cNvGrpSpPr/>
          <p:nvPr/>
        </p:nvGrpSpPr>
        <p:grpSpPr>
          <a:xfrm>
            <a:off x="5121284" y="4105430"/>
            <a:ext cx="2410292" cy="526711"/>
            <a:chOff x="4950180" y="4350756"/>
            <a:chExt cx="2410292" cy="526711"/>
          </a:xfrm>
        </p:grpSpPr>
        <p:sp>
          <p:nvSpPr>
            <p:cNvPr id="43" name="TextBox 42"/>
            <p:cNvSpPr txBox="1"/>
            <p:nvPr/>
          </p:nvSpPr>
          <p:spPr>
            <a:xfrm>
              <a:off x="5077606" y="4350756"/>
              <a:ext cx="2155441" cy="419180"/>
            </a:xfrm>
            <a:prstGeom prst="rect">
              <a:avLst/>
            </a:prstGeom>
            <a:noFill/>
          </p:spPr>
          <p:txBody>
            <a:bodyPr wrap="square" lIns="95043" tIns="47543" rIns="95043" bIns="47543" rtlCol="0">
              <a:spAutoFit/>
            </a:bodyPr>
            <a:lstStyle/>
            <a:p>
              <a:pPr algn="ctr" defTabSz="475125"/>
              <a:r>
                <a:rPr lang="en-US" sz="2100" b="1">
                  <a:solidFill>
                    <a:schemeClr val="accent5"/>
                  </a:solidFill>
                  <a:latin typeface="Arial" panose="020B0604020202020204" pitchFamily="34" charset="0"/>
                  <a:cs typeface="Arial" panose="020B0604020202020204" pitchFamily="34" charset="0"/>
                </a:rPr>
                <a:t>Biztonsági rés</a:t>
              </a:r>
              <a:endParaRPr lang="en-US" sz="2100" b="1" dirty="0">
                <a:solidFill>
                  <a:schemeClr val="accent5"/>
                </a:solidFill>
                <a:latin typeface="Arial" panose="020B0604020202020204" pitchFamily="34" charset="0"/>
                <a:cs typeface="Arial" panose="020B0604020202020204" pitchFamily="34" charset="0"/>
              </a:endParaRPr>
            </a:p>
          </p:txBody>
        </p:sp>
        <p:cxnSp>
          <p:nvCxnSpPr>
            <p:cNvPr id="7" name="Straight Arrow Connector 6"/>
            <p:cNvCxnSpPr/>
            <p:nvPr/>
          </p:nvCxnSpPr>
          <p:spPr>
            <a:xfrm>
              <a:off x="4950180" y="4877467"/>
              <a:ext cx="2410292" cy="0"/>
            </a:xfrm>
            <a:prstGeom prst="straightConnector1">
              <a:avLst/>
            </a:prstGeom>
            <a:ln w="63500" cmpd="sng">
              <a:solidFill>
                <a:schemeClr val="accent5"/>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grpSp>
      <p:sp>
        <p:nvSpPr>
          <p:cNvPr id="9" name="Rectangle 8"/>
          <p:cNvSpPr/>
          <p:nvPr/>
        </p:nvSpPr>
        <p:spPr>
          <a:xfrm>
            <a:off x="8135152" y="6502522"/>
            <a:ext cx="1512900" cy="234514"/>
          </a:xfrm>
          <a:prstGeom prst="rect">
            <a:avLst/>
          </a:prstGeom>
        </p:spPr>
        <p:txBody>
          <a:bodyPr wrap="none" lIns="95084" tIns="47543" rIns="95084" bIns="47543">
            <a:spAutoFit/>
          </a:bodyPr>
          <a:lstStyle/>
          <a:p>
            <a:pPr defTabSz="457178"/>
            <a:r>
              <a:rPr lang="en-US" sz="900">
                <a:solidFill>
                  <a:prstClr val="black"/>
                </a:solidFill>
                <a:latin typeface="Arial" charset="0"/>
              </a:rPr>
              <a:t>Forrás: FireEye M-Trends</a:t>
            </a:r>
            <a:endParaRPr lang="en-US" sz="900" dirty="0">
              <a:solidFill>
                <a:prstClr val="black"/>
              </a:solidFill>
              <a:latin typeface="Arial"/>
            </a:endParaRPr>
          </a:p>
        </p:txBody>
      </p:sp>
      <p:sp>
        <p:nvSpPr>
          <p:cNvPr id="44" name="TextBox 43"/>
          <p:cNvSpPr txBox="1"/>
          <p:nvPr/>
        </p:nvSpPr>
        <p:spPr>
          <a:xfrm>
            <a:off x="2114055" y="4169028"/>
            <a:ext cx="1831267" cy="2122518"/>
          </a:xfrm>
          <a:prstGeom prst="rect">
            <a:avLst/>
          </a:prstGeom>
          <a:noFill/>
        </p:spPr>
        <p:txBody>
          <a:bodyPr wrap="square" lIns="0" tIns="0" rIns="0" bIns="0" rtlCol="0">
            <a:noAutofit/>
          </a:bodyPr>
          <a:lstStyle/>
          <a:p>
            <a:pPr marL="304768" indent="-304768">
              <a:lnSpc>
                <a:spcPct val="90000"/>
              </a:lnSpc>
              <a:spcBef>
                <a:spcPts val="500"/>
              </a:spcBef>
              <a:buClr>
                <a:schemeClr val="accent1"/>
              </a:buClr>
              <a:buSzPct val="80000"/>
              <a:buFont typeface="Wingdings 2" panose="05020102010507070707" pitchFamily="18" charset="2"/>
              <a:buChar char=""/>
            </a:pPr>
            <a:r>
              <a:rPr lang="en-US" sz="1600" dirty="0" err="1">
                <a:solidFill>
                  <a:srgbClr val="000000"/>
                </a:solidFill>
                <a:latin typeface="Arial"/>
                <a:cs typeface="Arial"/>
              </a:rPr>
              <a:t>Végpontvédelem</a:t>
            </a:r>
            <a:endParaRPr lang="en-US" sz="1600" dirty="0">
              <a:solidFill>
                <a:srgbClr val="000000"/>
              </a:solidFill>
              <a:latin typeface="Arial"/>
              <a:cs typeface="Arial"/>
            </a:endParaRPr>
          </a:p>
          <a:p>
            <a:pPr marL="304768" indent="-304768">
              <a:lnSpc>
                <a:spcPct val="90000"/>
              </a:lnSpc>
              <a:spcBef>
                <a:spcPts val="500"/>
              </a:spcBef>
              <a:buClr>
                <a:schemeClr val="accent1"/>
              </a:buClr>
              <a:buSzPct val="80000"/>
              <a:buFont typeface="Wingdings 2" panose="05020102010507070707" pitchFamily="18" charset="2"/>
              <a:buChar char=""/>
            </a:pPr>
            <a:r>
              <a:rPr lang="en-US" sz="1600" dirty="0">
                <a:solidFill>
                  <a:srgbClr val="000000"/>
                </a:solidFill>
                <a:latin typeface="Arial"/>
                <a:cs typeface="Arial"/>
              </a:rPr>
              <a:t>T</a:t>
            </a:r>
            <a:r>
              <a:rPr lang="hu-HU" sz="1600" dirty="0">
                <a:solidFill>
                  <a:srgbClr val="000000"/>
                </a:solidFill>
                <a:latin typeface="Arial"/>
                <a:cs typeface="Arial"/>
              </a:rPr>
              <a:t>ű</a:t>
            </a:r>
            <a:r>
              <a:rPr lang="en-US" sz="1600" dirty="0" err="1">
                <a:solidFill>
                  <a:srgbClr val="000000"/>
                </a:solidFill>
                <a:latin typeface="Arial"/>
                <a:cs typeface="Arial"/>
              </a:rPr>
              <a:t>zfal</a:t>
            </a:r>
            <a:endParaRPr lang="en-US" sz="1600" dirty="0">
              <a:solidFill>
                <a:srgbClr val="000000"/>
              </a:solidFill>
              <a:latin typeface="Arial"/>
              <a:cs typeface="Arial"/>
            </a:endParaRPr>
          </a:p>
          <a:p>
            <a:pPr marL="304768" indent="-304768">
              <a:lnSpc>
                <a:spcPct val="90000"/>
              </a:lnSpc>
              <a:spcBef>
                <a:spcPts val="500"/>
              </a:spcBef>
              <a:buClr>
                <a:schemeClr val="accent1"/>
              </a:buClr>
              <a:buSzPct val="80000"/>
              <a:buFont typeface="Wingdings 2" panose="05020102010507070707" pitchFamily="18" charset="2"/>
              <a:buChar char=""/>
            </a:pPr>
            <a:r>
              <a:rPr lang="en-US" sz="1600" dirty="0">
                <a:solidFill>
                  <a:srgbClr val="000000"/>
                </a:solidFill>
                <a:latin typeface="Arial"/>
                <a:cs typeface="Arial"/>
              </a:rPr>
              <a:t>IPS</a:t>
            </a:r>
          </a:p>
          <a:p>
            <a:pPr marL="304768" indent="-304768">
              <a:lnSpc>
                <a:spcPct val="90000"/>
              </a:lnSpc>
              <a:spcBef>
                <a:spcPts val="500"/>
              </a:spcBef>
              <a:buClr>
                <a:schemeClr val="accent1"/>
              </a:buClr>
              <a:buSzPct val="80000"/>
              <a:buFont typeface="Wingdings 2" panose="05020102010507070707" pitchFamily="18" charset="2"/>
              <a:buChar char=""/>
            </a:pPr>
            <a:r>
              <a:rPr lang="en-US" sz="1600" dirty="0">
                <a:solidFill>
                  <a:srgbClr val="000000"/>
                </a:solidFill>
                <a:latin typeface="Arial"/>
                <a:cs typeface="Arial"/>
              </a:rPr>
              <a:t>Proxy</a:t>
            </a:r>
          </a:p>
          <a:p>
            <a:pPr marL="304768" indent="-304768">
              <a:lnSpc>
                <a:spcPct val="90000"/>
              </a:lnSpc>
              <a:spcBef>
                <a:spcPts val="500"/>
              </a:spcBef>
              <a:buClr>
                <a:schemeClr val="accent1"/>
              </a:buClr>
              <a:buSzPct val="80000"/>
              <a:buFont typeface="Wingdings 2" panose="05020102010507070707" pitchFamily="18" charset="2"/>
              <a:buChar char=""/>
            </a:pPr>
            <a:r>
              <a:rPr lang="en-US" sz="1600" dirty="0">
                <a:solidFill>
                  <a:srgbClr val="000000"/>
                </a:solidFill>
                <a:latin typeface="Arial"/>
                <a:cs typeface="Arial"/>
              </a:rPr>
              <a:t>Sandbox</a:t>
            </a:r>
          </a:p>
          <a:p>
            <a:pPr marL="304768" indent="-304768">
              <a:lnSpc>
                <a:spcPct val="90000"/>
              </a:lnSpc>
              <a:spcBef>
                <a:spcPts val="500"/>
              </a:spcBef>
              <a:buClr>
                <a:schemeClr val="accent1"/>
              </a:buClr>
              <a:buSzPct val="80000"/>
              <a:buFont typeface="Wingdings 2" panose="05020102010507070707" pitchFamily="18" charset="2"/>
              <a:buChar char=""/>
            </a:pPr>
            <a:r>
              <a:rPr lang="en-US" sz="1600" dirty="0" err="1">
                <a:solidFill>
                  <a:srgbClr val="000000"/>
                </a:solidFill>
                <a:latin typeface="Arial"/>
                <a:cs typeface="Arial"/>
              </a:rPr>
              <a:t>Webszűrő</a:t>
            </a:r>
            <a:endParaRPr lang="en-US" sz="1600" dirty="0">
              <a:solidFill>
                <a:srgbClr val="000000"/>
              </a:solidFill>
              <a:latin typeface="Arial"/>
              <a:cs typeface="Arial"/>
            </a:endParaRPr>
          </a:p>
          <a:p>
            <a:pPr marL="304768" indent="-304768">
              <a:lnSpc>
                <a:spcPct val="90000"/>
              </a:lnSpc>
              <a:spcBef>
                <a:spcPts val="500"/>
              </a:spcBef>
              <a:buClr>
                <a:schemeClr val="accent1"/>
              </a:buClr>
              <a:buSzPct val="80000"/>
              <a:buFont typeface="Wingdings 2" panose="05020102010507070707" pitchFamily="18" charset="2"/>
              <a:buChar char=""/>
            </a:pPr>
            <a:r>
              <a:rPr lang="en-US" sz="1600" dirty="0">
                <a:solidFill>
                  <a:srgbClr val="000000"/>
                </a:solidFill>
                <a:latin typeface="Arial"/>
                <a:cs typeface="Arial"/>
              </a:rPr>
              <a:t>Email </a:t>
            </a:r>
            <a:r>
              <a:rPr lang="en-US" sz="1600" dirty="0" err="1">
                <a:solidFill>
                  <a:srgbClr val="000000"/>
                </a:solidFill>
                <a:latin typeface="Arial"/>
                <a:cs typeface="Arial"/>
              </a:rPr>
              <a:t>biztonság</a:t>
            </a:r>
            <a:endParaRPr lang="en-US" sz="1600" dirty="0">
              <a:solidFill>
                <a:srgbClr val="000000"/>
              </a:solidFill>
              <a:latin typeface="Arial"/>
              <a:cs typeface="Arial"/>
            </a:endParaRPr>
          </a:p>
        </p:txBody>
      </p:sp>
      <p:sp>
        <p:nvSpPr>
          <p:cNvPr id="45" name="TextBox 44"/>
          <p:cNvSpPr txBox="1"/>
          <p:nvPr/>
        </p:nvSpPr>
        <p:spPr>
          <a:xfrm>
            <a:off x="8373901" y="5260583"/>
            <a:ext cx="2845067" cy="856553"/>
          </a:xfrm>
          <a:prstGeom prst="rect">
            <a:avLst/>
          </a:prstGeom>
          <a:noFill/>
        </p:spPr>
        <p:txBody>
          <a:bodyPr wrap="square" lIns="0" tIns="0" rIns="0" bIns="0" rtlCol="0">
            <a:noAutofit/>
          </a:bodyPr>
          <a:lstStyle/>
          <a:p>
            <a:pPr marL="304768" indent="-304768">
              <a:lnSpc>
                <a:spcPct val="90000"/>
              </a:lnSpc>
              <a:spcBef>
                <a:spcPts val="500"/>
              </a:spcBef>
              <a:buClr>
                <a:schemeClr val="accent1"/>
              </a:buClr>
              <a:buSzPct val="80000"/>
              <a:buFont typeface="Wingdings 2" panose="05020102010507070707" pitchFamily="18" charset="2"/>
              <a:buChar char=""/>
            </a:pPr>
            <a:r>
              <a:rPr lang="en-US" sz="1600">
                <a:solidFill>
                  <a:srgbClr val="000000"/>
                </a:solidFill>
                <a:latin typeface="Arial"/>
                <a:cs typeface="Arial"/>
              </a:rPr>
              <a:t>Naplóelemzés (SIEM)</a:t>
            </a:r>
            <a:endParaRPr lang="en-US" sz="1600" dirty="0">
              <a:solidFill>
                <a:srgbClr val="000000"/>
              </a:solidFill>
              <a:latin typeface="Arial"/>
              <a:cs typeface="Arial"/>
            </a:endParaRPr>
          </a:p>
          <a:p>
            <a:pPr marL="304768" indent="-304768">
              <a:lnSpc>
                <a:spcPct val="90000"/>
              </a:lnSpc>
              <a:spcBef>
                <a:spcPts val="500"/>
              </a:spcBef>
              <a:buClr>
                <a:schemeClr val="accent1"/>
              </a:buClr>
              <a:buSzPct val="80000"/>
              <a:buFont typeface="Wingdings 2" panose="05020102010507070707" pitchFamily="18" charset="2"/>
              <a:buChar char=""/>
            </a:pPr>
            <a:r>
              <a:rPr lang="en-US" sz="1600">
                <a:solidFill>
                  <a:srgbClr val="000000"/>
                </a:solidFill>
                <a:latin typeface="Arial"/>
                <a:cs typeface="Arial"/>
              </a:rPr>
              <a:t>Forensic vizsgálat</a:t>
            </a:r>
          </a:p>
          <a:p>
            <a:pPr marL="304768" indent="-304768">
              <a:lnSpc>
                <a:spcPct val="90000"/>
              </a:lnSpc>
              <a:spcBef>
                <a:spcPts val="500"/>
              </a:spcBef>
              <a:buClr>
                <a:schemeClr val="accent1"/>
              </a:buClr>
              <a:buSzPct val="80000"/>
              <a:buFont typeface="Wingdings 2" panose="05020102010507070707" pitchFamily="18" charset="2"/>
              <a:buChar char=""/>
            </a:pPr>
            <a:r>
              <a:rPr lang="en-US" sz="1600">
                <a:solidFill>
                  <a:srgbClr val="000000"/>
                </a:solidFill>
                <a:latin typeface="Arial"/>
                <a:cs typeface="Arial"/>
              </a:rPr>
              <a:t>Támadás rekonstrukció</a:t>
            </a:r>
            <a:endParaRPr lang="en-US" sz="1600" dirty="0">
              <a:solidFill>
                <a:srgbClr val="000000"/>
              </a:solidFill>
              <a:latin typeface="Arial"/>
              <a:cs typeface="Arial"/>
            </a:endParaRPr>
          </a:p>
        </p:txBody>
      </p:sp>
      <p:sp>
        <p:nvSpPr>
          <p:cNvPr id="13" name="TextBox 12"/>
          <p:cNvSpPr txBox="1"/>
          <p:nvPr/>
        </p:nvSpPr>
        <p:spPr>
          <a:xfrm>
            <a:off x="1560535" y="3047813"/>
            <a:ext cx="2505108" cy="768099"/>
          </a:xfrm>
          <a:prstGeom prst="rect">
            <a:avLst/>
          </a:prstGeom>
          <a:noFill/>
        </p:spPr>
        <p:txBody>
          <a:bodyPr wrap="square" lIns="0" tIns="0" rIns="0" bIns="0" rtlCol="0" anchor="ctr" anchorCtr="0">
            <a:noAutofit/>
          </a:bodyPr>
          <a:lstStyle/>
          <a:p>
            <a:pPr algn="r" defTabSz="457178">
              <a:lnSpc>
                <a:spcPct val="90000"/>
              </a:lnSpc>
            </a:pPr>
            <a:r>
              <a:rPr lang="pt-BR" sz="6000">
                <a:solidFill>
                  <a:srgbClr val="007399"/>
                </a:solidFill>
                <a:latin typeface="Arial" panose="020B0604020202020204" pitchFamily="34" charset="0"/>
                <a:cs typeface="Arial" panose="020B0604020202020204" pitchFamily="34" charset="0"/>
              </a:rPr>
              <a:t>€ € € €</a:t>
            </a:r>
            <a:endParaRPr lang="en-US" sz="6000" dirty="0">
              <a:solidFill>
                <a:srgbClr val="007399"/>
              </a:solidFill>
              <a:latin typeface="Arial" panose="020B0604020202020204" pitchFamily="34" charset="0"/>
              <a:cs typeface="Arial" panose="020B0604020202020204" pitchFamily="34" charset="0"/>
            </a:endParaRPr>
          </a:p>
        </p:txBody>
      </p:sp>
      <p:sp>
        <p:nvSpPr>
          <p:cNvPr id="6" name="TextBox 5"/>
          <p:cNvSpPr txBox="1"/>
          <p:nvPr/>
        </p:nvSpPr>
        <p:spPr>
          <a:xfrm>
            <a:off x="4826125" y="5021968"/>
            <a:ext cx="3113315" cy="1269578"/>
          </a:xfrm>
          <a:prstGeom prst="rect">
            <a:avLst/>
          </a:prstGeom>
          <a:noFill/>
        </p:spPr>
        <p:txBody>
          <a:bodyPr wrap="square" lIns="0" tIns="0" rIns="0" bIns="0" rtlCol="0">
            <a:noAutofit/>
          </a:bodyPr>
          <a:lstStyle/>
          <a:p>
            <a:pPr marL="304768" indent="-304768">
              <a:lnSpc>
                <a:spcPct val="90000"/>
              </a:lnSpc>
              <a:spcBef>
                <a:spcPts val="500"/>
              </a:spcBef>
              <a:buClr>
                <a:schemeClr val="accent1"/>
              </a:buClr>
              <a:buSzPct val="80000"/>
              <a:buFont typeface="Wingdings 2" panose="05020102010507070707" pitchFamily="18" charset="2"/>
              <a:buChar char=""/>
            </a:pPr>
            <a:r>
              <a:rPr lang="en-US" sz="1600">
                <a:solidFill>
                  <a:srgbClr val="000000"/>
                </a:solidFill>
                <a:latin typeface="Arial"/>
                <a:cs typeface="Arial"/>
              </a:rPr>
              <a:t>Saját SOC</a:t>
            </a:r>
            <a:endParaRPr lang="en-US" sz="1600" dirty="0">
              <a:solidFill>
                <a:srgbClr val="000000"/>
              </a:solidFill>
              <a:latin typeface="Arial"/>
              <a:cs typeface="Arial"/>
            </a:endParaRPr>
          </a:p>
          <a:p>
            <a:pPr marL="304768" indent="-304768">
              <a:lnSpc>
                <a:spcPct val="90000"/>
              </a:lnSpc>
              <a:spcBef>
                <a:spcPts val="500"/>
              </a:spcBef>
              <a:buClr>
                <a:schemeClr val="accent1"/>
              </a:buClr>
              <a:buSzPct val="80000"/>
              <a:buFont typeface="Wingdings 2" panose="05020102010507070707" pitchFamily="18" charset="2"/>
              <a:buChar char=""/>
            </a:pPr>
            <a:r>
              <a:rPr lang="en-US" sz="1600">
                <a:solidFill>
                  <a:srgbClr val="000000"/>
                </a:solidFill>
                <a:latin typeface="Arial"/>
                <a:cs typeface="Arial"/>
              </a:rPr>
              <a:t>Kiszervezett SOC</a:t>
            </a:r>
            <a:endParaRPr lang="en-US" sz="1600" dirty="0">
              <a:solidFill>
                <a:srgbClr val="000000"/>
              </a:solidFill>
              <a:latin typeface="Arial"/>
              <a:cs typeface="Arial"/>
            </a:endParaRPr>
          </a:p>
          <a:p>
            <a:pPr marL="304768" indent="-304768">
              <a:lnSpc>
                <a:spcPct val="90000"/>
              </a:lnSpc>
              <a:spcBef>
                <a:spcPts val="500"/>
              </a:spcBef>
              <a:buClr>
                <a:schemeClr val="accent1"/>
              </a:buClr>
              <a:buSzPct val="80000"/>
              <a:buFont typeface="Wingdings 2" panose="05020102010507070707" pitchFamily="18" charset="2"/>
              <a:buChar char=""/>
            </a:pPr>
            <a:r>
              <a:rPr lang="en-US" sz="1600" dirty="0">
                <a:solidFill>
                  <a:srgbClr val="000000"/>
                </a:solidFill>
                <a:latin typeface="Arial"/>
                <a:cs typeface="Arial"/>
              </a:rPr>
              <a:t>Incident </a:t>
            </a:r>
            <a:r>
              <a:rPr lang="en-US" sz="1600">
                <a:solidFill>
                  <a:srgbClr val="000000"/>
                </a:solidFill>
                <a:latin typeface="Arial"/>
                <a:cs typeface="Arial"/>
              </a:rPr>
              <a:t>response konzultáció</a:t>
            </a:r>
            <a:endParaRPr lang="en-US" sz="1600" dirty="0">
              <a:solidFill>
                <a:srgbClr val="000000"/>
              </a:solidFill>
              <a:latin typeface="Arial"/>
              <a:cs typeface="Arial"/>
            </a:endParaRPr>
          </a:p>
          <a:p>
            <a:pPr marL="304768" indent="-304768">
              <a:lnSpc>
                <a:spcPct val="90000"/>
              </a:lnSpc>
              <a:spcBef>
                <a:spcPts val="500"/>
              </a:spcBef>
              <a:buClr>
                <a:schemeClr val="accent1"/>
              </a:buClr>
              <a:buSzPct val="80000"/>
              <a:buFont typeface="Wingdings 2" panose="05020102010507070707" pitchFamily="18" charset="2"/>
              <a:buChar char=""/>
            </a:pPr>
            <a:r>
              <a:rPr lang="en-US" sz="1600">
                <a:solidFill>
                  <a:srgbClr val="000000"/>
                </a:solidFill>
                <a:latin typeface="Arial"/>
                <a:cs typeface="Arial"/>
              </a:rPr>
              <a:t>Elavult detekciós technológiák</a:t>
            </a:r>
            <a:endParaRPr lang="en-US" sz="1600" dirty="0">
              <a:solidFill>
                <a:srgbClr val="000000"/>
              </a:solidFill>
              <a:latin typeface="Arial"/>
              <a:cs typeface="Arial"/>
            </a:endParaRPr>
          </a:p>
        </p:txBody>
      </p:sp>
      <p:sp>
        <p:nvSpPr>
          <p:cNvPr id="33" name="Round Single Corner Rectangle 32"/>
          <p:cNvSpPr/>
          <p:nvPr/>
        </p:nvSpPr>
        <p:spPr>
          <a:xfrm>
            <a:off x="8054655" y="1340975"/>
            <a:ext cx="3379640" cy="768100"/>
          </a:xfrm>
          <a:prstGeom prst="round1Rect">
            <a:avLst>
              <a:gd name="adj" fmla="val 23883"/>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75112">
              <a:lnSpc>
                <a:spcPct val="90000"/>
              </a:lnSpc>
            </a:pPr>
            <a:r>
              <a:rPr lang="en-US" sz="1800" b="1">
                <a:solidFill>
                  <a:srgbClr val="FFFFFF"/>
                </a:solidFill>
                <a:cs typeface="Arial"/>
              </a:rPr>
              <a:t>Elhárítás és javítás</a:t>
            </a:r>
            <a:endParaRPr lang="en-US" sz="1800" b="1" dirty="0">
              <a:solidFill>
                <a:srgbClr val="FFFFFF"/>
              </a:solidFill>
              <a:cs typeface="Arial"/>
            </a:endParaRPr>
          </a:p>
        </p:txBody>
      </p:sp>
      <p:sp>
        <p:nvSpPr>
          <p:cNvPr id="37" name="Round Single Corner Rectangle 36"/>
          <p:cNvSpPr/>
          <p:nvPr/>
        </p:nvSpPr>
        <p:spPr>
          <a:xfrm flipH="1">
            <a:off x="1218565" y="1340975"/>
            <a:ext cx="3379640" cy="768100"/>
          </a:xfrm>
          <a:prstGeom prst="round1Rect">
            <a:avLst>
              <a:gd name="adj" fmla="val 23883"/>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a:t>Preventív védekezés</a:t>
            </a:r>
            <a:endParaRPr lang="en-US" sz="1800" b="1" dirty="0"/>
          </a:p>
        </p:txBody>
      </p:sp>
      <p:grpSp>
        <p:nvGrpSpPr>
          <p:cNvPr id="51" name="Group 50"/>
          <p:cNvGrpSpPr/>
          <p:nvPr/>
        </p:nvGrpSpPr>
        <p:grpSpPr>
          <a:xfrm>
            <a:off x="4636610" y="2109075"/>
            <a:ext cx="3379640" cy="4262955"/>
            <a:chOff x="4636610" y="1892800"/>
            <a:chExt cx="3379640" cy="4262955"/>
          </a:xfrm>
        </p:grpSpPr>
        <p:cxnSp>
          <p:nvCxnSpPr>
            <p:cNvPr id="42" name="Straight Connector 41"/>
            <p:cNvCxnSpPr/>
            <p:nvPr/>
          </p:nvCxnSpPr>
          <p:spPr>
            <a:xfrm>
              <a:off x="8016250" y="1892800"/>
              <a:ext cx="0" cy="4262955"/>
            </a:xfrm>
            <a:prstGeom prst="line">
              <a:avLst/>
            </a:prstGeom>
            <a:ln w="25400" cmpd="sng">
              <a:solidFill>
                <a:schemeClr val="tx1">
                  <a:lumMod val="95000"/>
                  <a:lumOff val="5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4636610" y="1892800"/>
              <a:ext cx="0" cy="4262955"/>
            </a:xfrm>
            <a:prstGeom prst="line">
              <a:avLst/>
            </a:prstGeom>
            <a:ln w="25400" cmpd="sng">
              <a:solidFill>
                <a:schemeClr val="tx1">
                  <a:lumMod val="95000"/>
                  <a:lumOff val="5000"/>
                </a:schemeClr>
              </a:solidFill>
              <a:prstDash val="sysDot"/>
            </a:ln>
          </p:spPr>
          <p:style>
            <a:lnRef idx="2">
              <a:schemeClr val="accent1"/>
            </a:lnRef>
            <a:fillRef idx="0">
              <a:schemeClr val="accent1"/>
            </a:fillRef>
            <a:effectRef idx="1">
              <a:schemeClr val="accent1"/>
            </a:effectRef>
            <a:fontRef idx="minor">
              <a:schemeClr val="tx1"/>
            </a:fontRef>
          </p:style>
        </p:cxnSp>
      </p:grpSp>
      <p:sp>
        <p:nvSpPr>
          <p:cNvPr id="22" name="TextBox 21">
            <a:extLst>
              <a:ext uri="{FF2B5EF4-FFF2-40B4-BE49-F238E27FC236}">
                <a16:creationId xmlns:a16="http://schemas.microsoft.com/office/drawing/2014/main" id="{C3E1DD12-180C-4324-8319-A7D67BC548AD}"/>
              </a:ext>
            </a:extLst>
          </p:cNvPr>
          <p:cNvSpPr txBox="1"/>
          <p:nvPr/>
        </p:nvSpPr>
        <p:spPr>
          <a:xfrm>
            <a:off x="8538397" y="4239299"/>
            <a:ext cx="2505108" cy="768099"/>
          </a:xfrm>
          <a:prstGeom prst="rect">
            <a:avLst/>
          </a:prstGeom>
          <a:noFill/>
        </p:spPr>
        <p:txBody>
          <a:bodyPr wrap="square" lIns="0" tIns="0" rIns="0" bIns="0" rtlCol="0" anchor="ctr" anchorCtr="0">
            <a:noAutofit/>
          </a:bodyPr>
          <a:lstStyle/>
          <a:p>
            <a:pPr algn="ctr" defTabSz="457178">
              <a:lnSpc>
                <a:spcPct val="90000"/>
              </a:lnSpc>
            </a:pPr>
            <a:r>
              <a:rPr lang="pt-BR" sz="6000" dirty="0">
                <a:solidFill>
                  <a:schemeClr val="bg2">
                    <a:lumMod val="75000"/>
                  </a:schemeClr>
                </a:solidFill>
                <a:latin typeface="Arial" panose="020B0604020202020204" pitchFamily="34" charset="0"/>
                <a:cs typeface="Arial" panose="020B0604020202020204" pitchFamily="34" charset="0"/>
              </a:rPr>
              <a:t>€ € </a:t>
            </a:r>
            <a:endParaRPr lang="en-US" sz="6000" dirty="0">
              <a:solidFill>
                <a:schemeClr val="bg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30952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SOC </a:t>
            </a:r>
            <a:r>
              <a:rPr lang="en-US"/>
              <a:t>[Security Operations Center]</a:t>
            </a:r>
            <a:r>
              <a:rPr lang="en-US" b="1"/>
              <a:t> </a:t>
            </a:r>
            <a:r>
              <a:rPr lang="en-US"/>
              <a:t>szintek</a:t>
            </a:r>
            <a:endParaRPr lang="en-US" dirty="0"/>
          </a:p>
        </p:txBody>
      </p:sp>
      <p:sp>
        <p:nvSpPr>
          <p:cNvPr id="4" name="Content Placeholder 3">
            <a:extLst>
              <a:ext uri="{FF2B5EF4-FFF2-40B4-BE49-F238E27FC236}">
                <a16:creationId xmlns:a16="http://schemas.microsoft.com/office/drawing/2014/main" id="{B50A8A2D-1A66-4888-B2EF-53AF6FE6F214}"/>
              </a:ext>
            </a:extLst>
          </p:cNvPr>
          <p:cNvSpPr>
            <a:spLocks noGrp="1"/>
          </p:cNvSpPr>
          <p:nvPr>
            <p:ph idx="1"/>
          </p:nvPr>
        </p:nvSpPr>
        <p:spPr>
          <a:xfrm>
            <a:off x="8165123" y="1327808"/>
            <a:ext cx="3415690" cy="4714219"/>
          </a:xfrm>
        </p:spPr>
        <p:txBody>
          <a:bodyPr/>
          <a:lstStyle/>
          <a:p>
            <a:pPr marL="0" indent="0">
              <a:buNone/>
            </a:pPr>
            <a:r>
              <a:rPr lang="en-US" b="1"/>
              <a:t>Problémák</a:t>
            </a:r>
          </a:p>
          <a:p>
            <a:r>
              <a:rPr lang="en-US"/>
              <a:t>Zajos detekció</a:t>
            </a:r>
          </a:p>
          <a:p>
            <a:r>
              <a:rPr lang="en-US"/>
              <a:t>Sok téves riasztás</a:t>
            </a:r>
          </a:p>
          <a:p>
            <a:r>
              <a:rPr lang="en-US"/>
              <a:t>Aránytalanul sok emberi munka</a:t>
            </a:r>
          </a:p>
          <a:p>
            <a:pPr marL="0" indent="0">
              <a:buNone/>
            </a:pPr>
            <a:endParaRPr lang="en-US" b="1"/>
          </a:p>
          <a:p>
            <a:pPr marL="0" indent="0">
              <a:buNone/>
            </a:pPr>
            <a:r>
              <a:rPr lang="en-US" b="1"/>
              <a:t>“Alert fatigue”</a:t>
            </a:r>
            <a:br>
              <a:rPr lang="en-US" b="1"/>
            </a:br>
            <a:r>
              <a:rPr lang="en-US" b="1"/>
              <a:t>és figyelmetlenség</a:t>
            </a:r>
          </a:p>
        </p:txBody>
      </p:sp>
      <p:pic>
        <p:nvPicPr>
          <p:cNvPr id="3" name="Picture 2"/>
          <p:cNvPicPr>
            <a:picLocks noChangeAspect="1"/>
          </p:cNvPicPr>
          <p:nvPr/>
        </p:nvPicPr>
        <p:blipFill>
          <a:blip r:embed="rId3"/>
          <a:stretch>
            <a:fillRect/>
          </a:stretch>
        </p:blipFill>
        <p:spPr>
          <a:xfrm>
            <a:off x="611187" y="1149214"/>
            <a:ext cx="7290145" cy="5071405"/>
          </a:xfrm>
          <a:prstGeom prst="rect">
            <a:avLst/>
          </a:prstGeom>
        </p:spPr>
      </p:pic>
    </p:spTree>
    <p:extLst>
      <p:ext uri="{BB962C8B-B14F-4D97-AF65-F5344CB8AC3E}">
        <p14:creationId xmlns:p14="http://schemas.microsoft.com/office/powerpoint/2010/main" val="177091806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810EB-ACFE-4D41-85C7-9EE5189640BD}"/>
              </a:ext>
            </a:extLst>
          </p:cNvPr>
          <p:cNvSpPr>
            <a:spLocks noGrp="1"/>
          </p:cNvSpPr>
          <p:nvPr>
            <p:ph type="title"/>
          </p:nvPr>
        </p:nvSpPr>
        <p:spPr/>
        <p:txBody>
          <a:bodyPr/>
          <a:lstStyle/>
          <a:p>
            <a:r>
              <a:rPr lang="hu-HU" dirty="0"/>
              <a:t>Miért </a:t>
            </a:r>
            <a:r>
              <a:rPr lang="en-US" dirty="0" err="1"/>
              <a:t>csak</a:t>
            </a:r>
            <a:r>
              <a:rPr lang="en-US" dirty="0"/>
              <a:t> </a:t>
            </a:r>
            <a:r>
              <a:rPr lang="en-US" b="1" dirty="0" err="1"/>
              <a:t>idő</a:t>
            </a:r>
            <a:r>
              <a:rPr lang="en-US" b="1" dirty="0"/>
              <a:t> </a:t>
            </a:r>
            <a:r>
              <a:rPr lang="en-US" b="1" dirty="0" err="1"/>
              <a:t>kérdése</a:t>
            </a:r>
            <a:r>
              <a:rPr lang="en-US" dirty="0"/>
              <a:t> </a:t>
            </a:r>
            <a:r>
              <a:rPr lang="hu-HU" dirty="0"/>
              <a:t>a s</a:t>
            </a:r>
            <a:r>
              <a:rPr lang="en-US" dirty="0" err="1"/>
              <a:t>ikeres</a:t>
            </a:r>
            <a:r>
              <a:rPr lang="en-US" dirty="0"/>
              <a:t> </a:t>
            </a:r>
            <a:r>
              <a:rPr lang="en-US" dirty="0" err="1"/>
              <a:t>kibertámadás</a:t>
            </a:r>
            <a:r>
              <a:rPr lang="en-US" dirty="0"/>
              <a:t> </a:t>
            </a:r>
            <a:r>
              <a:rPr lang="hu-HU" dirty="0"/>
              <a:t>?</a:t>
            </a:r>
            <a:endParaRPr lang="en-US" b="1" dirty="0"/>
          </a:p>
        </p:txBody>
      </p:sp>
      <p:sp>
        <p:nvSpPr>
          <p:cNvPr id="3" name="Content Placeholder 2">
            <a:extLst>
              <a:ext uri="{FF2B5EF4-FFF2-40B4-BE49-F238E27FC236}">
                <a16:creationId xmlns:a16="http://schemas.microsoft.com/office/drawing/2014/main" id="{916104F2-0E3C-47F9-A29E-0A9558735311}"/>
              </a:ext>
            </a:extLst>
          </p:cNvPr>
          <p:cNvSpPr>
            <a:spLocks noGrp="1"/>
          </p:cNvSpPr>
          <p:nvPr>
            <p:ph sz="half" idx="1"/>
          </p:nvPr>
        </p:nvSpPr>
        <p:spPr/>
        <p:txBody>
          <a:bodyPr/>
          <a:lstStyle/>
          <a:p>
            <a:pPr marL="0" indent="0">
              <a:buNone/>
            </a:pPr>
            <a:r>
              <a:rPr lang="en-US" b="1" dirty="0" err="1"/>
              <a:t>Támadás</a:t>
            </a:r>
            <a:endParaRPr lang="en-US" b="1" dirty="0"/>
          </a:p>
          <a:p>
            <a:r>
              <a:rPr lang="en-US" dirty="0" err="1"/>
              <a:t>Mindig</a:t>
            </a:r>
            <a:r>
              <a:rPr lang="en-US" dirty="0"/>
              <a:t> </a:t>
            </a:r>
            <a:r>
              <a:rPr lang="en-US" dirty="0" err="1"/>
              <a:t>lépéselőnyben</a:t>
            </a:r>
            <a:endParaRPr lang="en-US" dirty="0"/>
          </a:p>
          <a:p>
            <a:r>
              <a:rPr lang="en-US" dirty="0" err="1"/>
              <a:t>Automatizált</a:t>
            </a:r>
            <a:r>
              <a:rPr lang="en-US" dirty="0"/>
              <a:t> </a:t>
            </a:r>
            <a:r>
              <a:rPr lang="en-US" dirty="0" err="1"/>
              <a:t>exploitok</a:t>
            </a:r>
            <a:endParaRPr lang="en-US" dirty="0"/>
          </a:p>
          <a:p>
            <a:r>
              <a:rPr lang="en-US" b="1" dirty="0" err="1"/>
              <a:t>Egyetlen</a:t>
            </a:r>
            <a:r>
              <a:rPr lang="en-US" b="1" dirty="0"/>
              <a:t> </a:t>
            </a:r>
            <a:r>
              <a:rPr lang="en-US" b="1" dirty="0" err="1"/>
              <a:t>sikeres</a:t>
            </a:r>
            <a:r>
              <a:rPr lang="en-US" b="1" dirty="0"/>
              <a:t> </a:t>
            </a:r>
            <a:r>
              <a:rPr lang="en-US" b="1" dirty="0" err="1"/>
              <a:t>támadás</a:t>
            </a:r>
            <a:br>
              <a:rPr lang="en-US" b="1" dirty="0"/>
            </a:br>
            <a:r>
              <a:rPr lang="en-US" b="1" dirty="0" err="1"/>
              <a:t>kell</a:t>
            </a:r>
            <a:r>
              <a:rPr lang="en-US" b="1" dirty="0"/>
              <a:t> </a:t>
            </a:r>
            <a:r>
              <a:rPr lang="en-US" b="1" dirty="0" err="1"/>
              <a:t>csak</a:t>
            </a:r>
            <a:r>
              <a:rPr lang="en-US" b="1" dirty="0"/>
              <a:t> a </a:t>
            </a:r>
            <a:r>
              <a:rPr lang="en-US" b="1" dirty="0" err="1"/>
              <a:t>bejutáshoz</a:t>
            </a:r>
            <a:endParaRPr lang="en-US" b="1" dirty="0"/>
          </a:p>
        </p:txBody>
      </p:sp>
      <p:sp>
        <p:nvSpPr>
          <p:cNvPr id="4" name="Content Placeholder 3">
            <a:extLst>
              <a:ext uri="{FF2B5EF4-FFF2-40B4-BE49-F238E27FC236}">
                <a16:creationId xmlns:a16="http://schemas.microsoft.com/office/drawing/2014/main" id="{516239DB-7E4F-4FFC-8A8C-532B7602FDB1}"/>
              </a:ext>
            </a:extLst>
          </p:cNvPr>
          <p:cNvSpPr>
            <a:spLocks noGrp="1"/>
          </p:cNvSpPr>
          <p:nvPr>
            <p:ph sz="half" idx="2"/>
          </p:nvPr>
        </p:nvSpPr>
        <p:spPr>
          <a:xfrm>
            <a:off x="6172200" y="1327808"/>
            <a:ext cx="5545015" cy="4714219"/>
          </a:xfrm>
        </p:spPr>
        <p:txBody>
          <a:bodyPr/>
          <a:lstStyle/>
          <a:p>
            <a:pPr marL="0" indent="0">
              <a:buNone/>
            </a:pPr>
            <a:r>
              <a:rPr lang="en-US" b="1"/>
              <a:t>Védekezés</a:t>
            </a:r>
          </a:p>
          <a:p>
            <a:r>
              <a:rPr lang="en-US"/>
              <a:t>24x7 figyelem</a:t>
            </a:r>
          </a:p>
          <a:p>
            <a:r>
              <a:rPr lang="en-US"/>
              <a:t>Munkaigényes támadáskeresés</a:t>
            </a:r>
          </a:p>
          <a:p>
            <a:r>
              <a:rPr lang="en-US" b="1"/>
              <a:t>Könnyű és elkerülhetetlen</a:t>
            </a:r>
            <a:br>
              <a:rPr lang="en-US" b="1"/>
            </a:br>
            <a:r>
              <a:rPr lang="en-US" b="1"/>
              <a:t>legalább egyszer hibázni</a:t>
            </a:r>
          </a:p>
        </p:txBody>
      </p:sp>
      <p:pic>
        <p:nvPicPr>
          <p:cNvPr id="2052" name="Picture 4" descr="https://fortunedotcom.files.wordpress.com/2015/10/gettyimages-479801072.jpg">
            <a:extLst>
              <a:ext uri="{FF2B5EF4-FFF2-40B4-BE49-F238E27FC236}">
                <a16:creationId xmlns:a16="http://schemas.microsoft.com/office/drawing/2014/main" id="{D6308CCA-3B6D-4CFF-B280-CA2B9F2E8778}"/>
              </a:ext>
            </a:extLst>
          </p:cNvPr>
          <p:cNvPicPr>
            <a:picLocks noChangeAspect="1" noChangeArrowheads="1"/>
          </p:cNvPicPr>
          <p:nvPr/>
        </p:nvPicPr>
        <p:blipFill rotWithShape="1">
          <a:blip r:embed="rId2" cstate="hqprint">
            <a:extLst>
              <a:ext uri="{28A0092B-C50C-407E-A947-70E740481C1C}">
                <a14:useLocalDpi xmlns:a14="http://schemas.microsoft.com/office/drawing/2010/main"/>
              </a:ext>
            </a:extLst>
          </a:blip>
          <a:srcRect/>
          <a:stretch/>
        </p:blipFill>
        <p:spPr bwMode="auto">
          <a:xfrm>
            <a:off x="0" y="3944815"/>
            <a:ext cx="12192000" cy="2905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02504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D237E-BA39-42B4-94FF-035FD2855406}"/>
              </a:ext>
            </a:extLst>
          </p:cNvPr>
          <p:cNvSpPr>
            <a:spLocks noGrp="1"/>
          </p:cNvSpPr>
          <p:nvPr>
            <p:ph type="title"/>
          </p:nvPr>
        </p:nvSpPr>
        <p:spPr/>
        <p:txBody>
          <a:bodyPr/>
          <a:lstStyle/>
          <a:p>
            <a:r>
              <a:rPr lang="en-US" b="1" dirty="0"/>
              <a:t>A </a:t>
            </a:r>
            <a:r>
              <a:rPr lang="en-US" b="1" dirty="0" err="1"/>
              <a:t>belső</a:t>
            </a:r>
            <a:r>
              <a:rPr lang="en-US" b="1" dirty="0"/>
              <a:t> </a:t>
            </a:r>
            <a:r>
              <a:rPr lang="en-US" b="1" dirty="0" err="1"/>
              <a:t>hálózati</a:t>
            </a:r>
            <a:r>
              <a:rPr lang="en-US" b="1" dirty="0"/>
              <a:t> </a:t>
            </a:r>
            <a:r>
              <a:rPr lang="en-US" dirty="0" err="1"/>
              <a:t>behatolás-detekció</a:t>
            </a:r>
            <a:r>
              <a:rPr lang="en-US" dirty="0"/>
              <a:t> (IDS) a </a:t>
            </a:r>
            <a:r>
              <a:rPr lang="en-US" dirty="0" err="1"/>
              <a:t>jövő</a:t>
            </a:r>
            <a:endParaRPr lang="en-US" dirty="0"/>
          </a:p>
        </p:txBody>
      </p:sp>
      <p:pic>
        <p:nvPicPr>
          <p:cNvPr id="6" name="Content Placeholder 5">
            <a:extLst>
              <a:ext uri="{FF2B5EF4-FFF2-40B4-BE49-F238E27FC236}">
                <a16:creationId xmlns:a16="http://schemas.microsoft.com/office/drawing/2014/main" id="{014E4118-C89B-470F-938D-3B5B4F7EE261}"/>
              </a:ext>
            </a:extLst>
          </p:cNvPr>
          <p:cNvPicPr>
            <a:picLocks noGrp="1" noChangeAspect="1"/>
          </p:cNvPicPr>
          <p:nvPr>
            <p:ph sz="half" idx="1"/>
          </p:nvPr>
        </p:nvPicPr>
        <p:blipFill>
          <a:blip r:embed="rId2"/>
          <a:stretch>
            <a:fillRect/>
          </a:stretch>
        </p:blipFill>
        <p:spPr>
          <a:xfrm>
            <a:off x="737535" y="2663574"/>
            <a:ext cx="11057302" cy="2334554"/>
          </a:xfrm>
          <a:prstGeom prst="rect">
            <a:avLst/>
          </a:prstGeom>
        </p:spPr>
      </p:pic>
      <p:sp>
        <p:nvSpPr>
          <p:cNvPr id="7" name="TextBox 6">
            <a:extLst>
              <a:ext uri="{FF2B5EF4-FFF2-40B4-BE49-F238E27FC236}">
                <a16:creationId xmlns:a16="http://schemas.microsoft.com/office/drawing/2014/main" id="{0EA47545-97D3-4B4A-93BB-121F6A182FD2}"/>
              </a:ext>
            </a:extLst>
          </p:cNvPr>
          <p:cNvSpPr txBox="1"/>
          <p:nvPr/>
        </p:nvSpPr>
        <p:spPr>
          <a:xfrm>
            <a:off x="8220614" y="5765724"/>
            <a:ext cx="3307316" cy="307777"/>
          </a:xfrm>
          <a:prstGeom prst="rect">
            <a:avLst/>
          </a:prstGeom>
          <a:noFill/>
        </p:spPr>
        <p:txBody>
          <a:bodyPr wrap="none" rtlCol="0">
            <a:spAutoFit/>
          </a:bodyPr>
          <a:lstStyle/>
          <a:p>
            <a:r>
              <a:rPr lang="en-US" sz="1400">
                <a:latin typeface="Arial" panose="020B0604020202020204" pitchFamily="34" charset="0"/>
                <a:cs typeface="Arial" panose="020B0604020202020204" pitchFamily="34" charset="0"/>
              </a:rPr>
              <a:t>Forrás: Gartner IDPS, 10 January 2018</a:t>
            </a:r>
            <a:endParaRPr lang="en-US" sz="1400" dirty="0">
              <a:latin typeface="Arial" panose="020B0604020202020204" pitchFamily="34" charset="0"/>
              <a:cs typeface="Arial" panose="020B0604020202020204" pitchFamily="34" charset="0"/>
            </a:endParaRPr>
          </a:p>
        </p:txBody>
      </p:sp>
      <p:pic>
        <p:nvPicPr>
          <p:cNvPr id="2050" name="Picture 2" descr="Image result for gartner logo">
            <a:extLst>
              <a:ext uri="{FF2B5EF4-FFF2-40B4-BE49-F238E27FC236}">
                <a16:creationId xmlns:a16="http://schemas.microsoft.com/office/drawing/2014/main" id="{788F2C8A-E49D-46BE-AD49-2D8BE12F0C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556" y="1842710"/>
            <a:ext cx="2137044" cy="495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127932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07BDA5C9-4A5F-4657-8B78-7CECE2C21B1E}"/>
              </a:ext>
            </a:extLst>
          </p:cNvPr>
          <p:cNvPicPr>
            <a:picLocks noChangeAspect="1"/>
          </p:cNvPicPr>
          <p:nvPr/>
        </p:nvPicPr>
        <p:blipFill>
          <a:blip r:embed="rId2"/>
          <a:stretch>
            <a:fillRect/>
          </a:stretch>
        </p:blipFill>
        <p:spPr>
          <a:xfrm>
            <a:off x="329771" y="503043"/>
            <a:ext cx="5766229" cy="3705037"/>
          </a:xfrm>
          <a:prstGeom prst="rect">
            <a:avLst/>
          </a:prstGeom>
        </p:spPr>
      </p:pic>
      <p:sp>
        <p:nvSpPr>
          <p:cNvPr id="6" name="TextBox 6">
            <a:extLst>
              <a:ext uri="{FF2B5EF4-FFF2-40B4-BE49-F238E27FC236}">
                <a16:creationId xmlns:a16="http://schemas.microsoft.com/office/drawing/2014/main" id="{2AFA8812-0C4C-4C0A-8B90-3115BAFFA369}"/>
              </a:ext>
            </a:extLst>
          </p:cNvPr>
          <p:cNvSpPr txBox="1"/>
          <p:nvPr/>
        </p:nvSpPr>
        <p:spPr>
          <a:xfrm>
            <a:off x="3379304" y="6158808"/>
            <a:ext cx="7663409" cy="523220"/>
          </a:xfrm>
          <a:prstGeom prst="rect">
            <a:avLst/>
          </a:prstGeom>
          <a:noFill/>
        </p:spPr>
        <p:txBody>
          <a:bodyPr wrap="square" rtlCol="0">
            <a:spAutoFit/>
          </a:bodyPr>
          <a:lstStyle/>
          <a:p>
            <a:r>
              <a:rPr lang="en-US" sz="1400" dirty="0" err="1">
                <a:latin typeface="Arial" panose="020B0604020202020204" pitchFamily="34" charset="0"/>
                <a:cs typeface="Arial" panose="020B0604020202020204" pitchFamily="34" charset="0"/>
              </a:rPr>
              <a:t>Forrás</a:t>
            </a:r>
            <a:r>
              <a:rPr lang="en-US" sz="1400" dirty="0">
                <a:latin typeface="Arial" panose="020B0604020202020204" pitchFamily="34" charset="0"/>
                <a:cs typeface="Arial" panose="020B0604020202020204" pitchFamily="34" charset="0"/>
              </a:rPr>
              <a:t>: Gartner </a:t>
            </a:r>
            <a:r>
              <a:rPr lang="hu-HU" sz="1400" dirty="0">
                <a:latin typeface="Arial" panose="020B0604020202020204" pitchFamily="34" charset="0"/>
                <a:cs typeface="Arial" panose="020B0604020202020204" pitchFamily="34" charset="0"/>
              </a:rPr>
              <a:t>NTA, 2019 február</a:t>
            </a:r>
          </a:p>
          <a:p>
            <a:r>
              <a:rPr lang="hu-HU" sz="1400" dirty="0">
                <a:hlinkClick r:id="rId3"/>
              </a:rPr>
              <a:t>https://www.vectra.ai/download/gartner-market-guide-for-nta-2019#form-download</a:t>
            </a:r>
            <a:endParaRPr lang="en-US" sz="1400" dirty="0">
              <a:latin typeface="Arial" panose="020B0604020202020204" pitchFamily="34" charset="0"/>
              <a:cs typeface="Arial" panose="020B0604020202020204" pitchFamily="34" charset="0"/>
            </a:endParaRPr>
          </a:p>
        </p:txBody>
      </p:sp>
      <p:pic>
        <p:nvPicPr>
          <p:cNvPr id="7" name="Kép 6">
            <a:extLst>
              <a:ext uri="{FF2B5EF4-FFF2-40B4-BE49-F238E27FC236}">
                <a16:creationId xmlns:a16="http://schemas.microsoft.com/office/drawing/2014/main" id="{BAEE2F98-0077-4775-8B25-436EC295CD78}"/>
              </a:ext>
            </a:extLst>
          </p:cNvPr>
          <p:cNvPicPr>
            <a:picLocks noChangeAspect="1"/>
          </p:cNvPicPr>
          <p:nvPr/>
        </p:nvPicPr>
        <p:blipFill>
          <a:blip r:embed="rId4"/>
          <a:stretch>
            <a:fillRect/>
          </a:stretch>
        </p:blipFill>
        <p:spPr>
          <a:xfrm>
            <a:off x="5607596" y="1380647"/>
            <a:ext cx="6584404" cy="3485861"/>
          </a:xfrm>
          <a:prstGeom prst="rect">
            <a:avLst/>
          </a:prstGeom>
        </p:spPr>
      </p:pic>
    </p:spTree>
    <p:extLst>
      <p:ext uri="{BB962C8B-B14F-4D97-AF65-F5344CB8AC3E}">
        <p14:creationId xmlns:p14="http://schemas.microsoft.com/office/powerpoint/2010/main" val="241190414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New_Vectra_PPT_Template_16x9">
  <a:themeElements>
    <a:clrScheme name="Vectra Colors 2">
      <a:dk1>
        <a:srgbClr val="000000"/>
      </a:dk1>
      <a:lt1>
        <a:srgbClr val="FFFFFF"/>
      </a:lt1>
      <a:dk2>
        <a:srgbClr val="002A3A"/>
      </a:dk2>
      <a:lt2>
        <a:srgbClr val="CECECE"/>
      </a:lt2>
      <a:accent1>
        <a:srgbClr val="007E00"/>
      </a:accent1>
      <a:accent2>
        <a:srgbClr val="999999"/>
      </a:accent2>
      <a:accent3>
        <a:srgbClr val="0099CC"/>
      </a:accent3>
      <a:accent4>
        <a:srgbClr val="FF9900"/>
      </a:accent4>
      <a:accent5>
        <a:srgbClr val="CC0033"/>
      </a:accent5>
      <a:accent6>
        <a:srgbClr val="7217ED"/>
      </a:accent6>
      <a:hlink>
        <a:srgbClr val="0099CC"/>
      </a:hlink>
      <a:folHlink>
        <a:srgbClr val="99999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noFill/>
        <a:ln w="6350" cap="flat" cmpd="sng" algn="ctr">
          <a:solidFill>
            <a:srgbClr val="707072"/>
          </a:solidFill>
          <a:prstDash val="solid"/>
          <a:miter lim="800000"/>
        </a:ln>
        <a:effectLst/>
      </a:spPr>
      <a:bodyPr/>
      <a:lstStyle/>
    </a:lnDef>
    <a:txDef>
      <a:spPr>
        <a:noFill/>
      </a:spPr>
      <a:bodyPr wrap="square" rtlCol="0">
        <a:spAutoFit/>
      </a:bodyPr>
      <a:lstStyle>
        <a:defPPr>
          <a:defRPr dirty="0" smtClean="0">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Presentation12" id="{FE899A90-E3F7-E14B-8EFD-E25AB8AB6928}" vid="{622BB44A-E620-BD47-9D82-8BC2488067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655744C90BB8D4889D901689B49823D" ma:contentTypeVersion="4" ma:contentTypeDescription="Create a new document." ma:contentTypeScope="" ma:versionID="84f5947c1e06617823e9b52aa0f84b47">
  <xsd:schema xmlns:xsd="http://www.w3.org/2001/XMLSchema" xmlns:xs="http://www.w3.org/2001/XMLSchema" xmlns:p="http://schemas.microsoft.com/office/2006/metadata/properties" xmlns:ns2="2c8edf74-4b3a-47dd-847d-62318ec4c204" xmlns:ns3="69b1298f-485b-4cee-bb92-736a2afbb8fe" targetNamespace="http://schemas.microsoft.com/office/2006/metadata/properties" ma:root="true" ma:fieldsID="966c373306862a0aff56e49b6002dbc6" ns2:_="" ns3:_="">
    <xsd:import namespace="2c8edf74-4b3a-47dd-847d-62318ec4c204"/>
    <xsd:import namespace="69b1298f-485b-4cee-bb92-736a2afbb8f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8edf74-4b3a-47dd-847d-62318ec4c2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b1298f-485b-4cee-bb92-736a2afbb8f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0E43B0-5B9A-42DA-AB05-63BD0CAB841D}">
  <ds:schemaRefs>
    <ds:schemaRef ds:uri="http://schemas.microsoft.com/sharepoint/v3/contenttype/forms"/>
  </ds:schemaRefs>
</ds:datastoreItem>
</file>

<file path=customXml/itemProps2.xml><?xml version="1.0" encoding="utf-8"?>
<ds:datastoreItem xmlns:ds="http://schemas.openxmlformats.org/officeDocument/2006/customXml" ds:itemID="{1B1CC524-00AA-4A17-BE50-EB8C563262D7}">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69b1298f-485b-4cee-bb92-736a2afbb8fe"/>
    <ds:schemaRef ds:uri="2c8edf74-4b3a-47dd-847d-62318ec4c204"/>
    <ds:schemaRef ds:uri="http://www.w3.org/XML/1998/namespace"/>
  </ds:schemaRefs>
</ds:datastoreItem>
</file>

<file path=customXml/itemProps3.xml><?xml version="1.0" encoding="utf-8"?>
<ds:datastoreItem xmlns:ds="http://schemas.openxmlformats.org/officeDocument/2006/customXml" ds:itemID="{4C8E6737-29D2-4511-9D78-E66C1F61B3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8edf74-4b3a-47dd-847d-62318ec4c204"/>
    <ds:schemaRef ds:uri="69b1298f-485b-4cee-bb92-736a2afbb8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2017APR30 Vectra PPT Template</Template>
  <TotalTime>15615</TotalTime>
  <Words>322</Words>
  <Application>Microsoft Office PowerPoint</Application>
  <PresentationFormat>Szélesvásznú</PresentationFormat>
  <Paragraphs>96</Paragraphs>
  <Slides>17</Slides>
  <Notes>5</Notes>
  <HiddenSlides>0</HiddenSlides>
  <MMClips>0</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17</vt:i4>
      </vt:variant>
    </vt:vector>
  </HeadingPairs>
  <TitlesOfParts>
    <vt:vector size="23" baseType="lpstr">
      <vt:lpstr>Arial</vt:lpstr>
      <vt:lpstr>Calibri</vt:lpstr>
      <vt:lpstr>Calibri Regular</vt:lpstr>
      <vt:lpstr>Times New Roman</vt:lpstr>
      <vt:lpstr>Wingdings 2</vt:lpstr>
      <vt:lpstr>New_Vectra_PPT_Template_16x9</vt:lpstr>
      <vt:lpstr>PowerPoint-bemutató</vt:lpstr>
      <vt:lpstr>Fire Eye MTrends 2018 vs. 2017</vt:lpstr>
      <vt:lpstr>Fire Eye MTrends 2018 vs. 2017</vt:lpstr>
      <vt:lpstr>PowerPoint-bemutató</vt:lpstr>
      <vt:lpstr>A költséges preventív renszerek ellenére a  támadások hónapokig felfedezetlenek</vt:lpstr>
      <vt:lpstr>SOC [Security Operations Center] szintek</vt:lpstr>
      <vt:lpstr>Miért csak idő kérdése a sikeres kibertámadás ?</vt:lpstr>
      <vt:lpstr>A belső hálózati behatolás-detekció (IDS) a jövő</vt:lpstr>
      <vt:lpstr>PowerPoint-bemutató</vt:lpstr>
      <vt:lpstr>Cognito Detect – fókuszban a viselkedés modellek</vt:lpstr>
      <vt:lpstr>Cognito fontossági sorrendbe teszi a hosztokat…</vt:lpstr>
      <vt:lpstr>…és felderíti a teljes támadást, minden érintett géppel…</vt:lpstr>
      <vt:lpstr>PowerPoint-bemutató</vt:lpstr>
      <vt:lpstr>PowerPoint-bemutató</vt:lpstr>
      <vt:lpstr>PowerPoint-bemutató</vt:lpstr>
      <vt:lpstr>PowerPoint-bemutató</vt:lpstr>
      <vt:lpstr>                                      </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AI to Transform Security</dc:title>
  <dc:creator>akos.bodis@yellowcube.eu</dc:creator>
  <cp:lastModifiedBy>Angyal Dániel</cp:lastModifiedBy>
  <cp:revision>844</cp:revision>
  <cp:lastPrinted>2017-01-25T21:28:23Z</cp:lastPrinted>
  <dcterms:created xsi:type="dcterms:W3CDTF">2017-05-11T23:12:57Z</dcterms:created>
  <dcterms:modified xsi:type="dcterms:W3CDTF">2019-04-11T04:02:29Z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0x0101004655744C90BB8D4889D901689B49823D</vt:lpwstr>
  </property>
</Properties>
</file>