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9" r:id="rId3"/>
    <p:sldId id="267" r:id="rId4"/>
    <p:sldId id="261" r:id="rId5"/>
    <p:sldId id="264" r:id="rId6"/>
    <p:sldId id="262" r:id="rId7"/>
    <p:sldId id="265" r:id="rId8"/>
    <p:sldId id="266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813F2-FAFC-4B3D-B7AC-6DB82DE48B3E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96900-8DFC-49CD-80EE-E6C85D32AA9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840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2017 </a:t>
            </a:r>
            <a:r>
              <a:rPr lang="en-US" dirty="0" err="1"/>
              <a:t>BlackHatreport</a:t>
            </a:r>
            <a:endParaRPr lang="en-US" dirty="0"/>
          </a:p>
          <a:p>
            <a:endParaRPr lang="en-US" dirty="0"/>
          </a:p>
          <a:p>
            <a:r>
              <a:rPr lang="en-US" dirty="0"/>
              <a:t>2018 Verizon </a:t>
            </a:r>
            <a:r>
              <a:rPr lang="en-US" dirty="0" err="1"/>
              <a:t>jelentés</a:t>
            </a:r>
            <a:r>
              <a:rPr lang="en-US" dirty="0"/>
              <a:t>. </a:t>
            </a:r>
            <a:r>
              <a:rPr lang="en-US" dirty="0" err="1"/>
              <a:t>Legtöbbször</a:t>
            </a:r>
            <a:r>
              <a:rPr lang="en-US" dirty="0"/>
              <a:t> sysadmin </a:t>
            </a:r>
            <a:r>
              <a:rPr lang="en-US" dirty="0" err="1"/>
              <a:t>jelszavak</a:t>
            </a:r>
            <a:r>
              <a:rPr lang="en-US" dirty="0"/>
              <a:t> </a:t>
            </a:r>
            <a:r>
              <a:rPr lang="en-US" dirty="0" err="1"/>
              <a:t>szivárogtak</a:t>
            </a:r>
            <a:r>
              <a:rPr lang="en-US" dirty="0"/>
              <a:t> </a:t>
            </a:r>
            <a:r>
              <a:rPr lang="en-US" dirty="0" err="1"/>
              <a:t>ki</a:t>
            </a:r>
            <a:r>
              <a:rPr lang="en-US" dirty="0"/>
              <a:t>. 277 </a:t>
            </a:r>
            <a:r>
              <a:rPr lang="en-US" dirty="0" err="1"/>
              <a:t>esetből</a:t>
            </a:r>
            <a:r>
              <a:rPr lang="en-US" dirty="0"/>
              <a:t> 72szer sysadmin </a:t>
            </a:r>
            <a:r>
              <a:rPr lang="en-US" dirty="0" err="1"/>
              <a:t>jelszó</a:t>
            </a:r>
            <a:r>
              <a:rPr lang="en-US" dirty="0"/>
              <a:t> volt </a:t>
            </a:r>
            <a:r>
              <a:rPr lang="en-US" dirty="0" err="1"/>
              <a:t>érintett</a:t>
            </a:r>
            <a:r>
              <a:rPr lang="en-US" dirty="0"/>
              <a:t>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96900-8DFC-49CD-80EE-E6C85D32AA9D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130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PAM – </a:t>
            </a:r>
            <a:r>
              <a:rPr lang="en-US" dirty="0" err="1"/>
              <a:t>Privilegizált</a:t>
            </a:r>
            <a:r>
              <a:rPr lang="en-US" dirty="0"/>
              <a:t> </a:t>
            </a:r>
            <a:r>
              <a:rPr lang="en-US" dirty="0" err="1"/>
              <a:t>hozzáférés</a:t>
            </a:r>
            <a:r>
              <a:rPr lang="en-US" dirty="0"/>
              <a:t> </a:t>
            </a:r>
            <a:r>
              <a:rPr lang="en-US" dirty="0" err="1"/>
              <a:t>menedzsment</a:t>
            </a:r>
            <a:r>
              <a:rPr lang="en-US" dirty="0"/>
              <a:t> Privilege Account Management. </a:t>
            </a:r>
            <a:r>
              <a:rPr lang="en-US" dirty="0" err="1"/>
              <a:t>Kiemelt</a:t>
            </a:r>
            <a:r>
              <a:rPr lang="en-US" dirty="0"/>
              <a:t> </a:t>
            </a:r>
            <a:r>
              <a:rPr lang="en-US" dirty="0" err="1"/>
              <a:t>jogosultságú</a:t>
            </a:r>
            <a:r>
              <a:rPr lang="en-US" dirty="0"/>
              <a:t> </a:t>
            </a:r>
            <a:r>
              <a:rPr lang="en-US" dirty="0" err="1"/>
              <a:t>accountok</a:t>
            </a:r>
            <a:r>
              <a:rPr lang="en-US" dirty="0"/>
              <a:t> </a:t>
            </a:r>
            <a:r>
              <a:rPr lang="en-US" dirty="0" err="1"/>
              <a:t>kezelésére</a:t>
            </a:r>
            <a:r>
              <a:rPr lang="en-US" dirty="0"/>
              <a:t> </a:t>
            </a:r>
            <a:r>
              <a:rPr lang="en-US" dirty="0" err="1"/>
              <a:t>szolgál</a:t>
            </a:r>
            <a:r>
              <a:rPr lang="en-US" dirty="0"/>
              <a:t>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96900-8DFC-49CD-80EE-E6C85D32AA9D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8689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Role-based access -&gt; GDPR – </a:t>
            </a:r>
            <a:r>
              <a:rPr lang="en-US" dirty="0" err="1"/>
              <a:t>legkisebb</a:t>
            </a:r>
            <a:r>
              <a:rPr lang="en-US" dirty="0"/>
              <a:t> </a:t>
            </a:r>
            <a:r>
              <a:rPr lang="en-US" dirty="0" err="1"/>
              <a:t>jogosultság</a:t>
            </a:r>
            <a:r>
              <a:rPr lang="en-US" dirty="0"/>
              <a:t> </a:t>
            </a:r>
            <a:r>
              <a:rPr lang="en-US" dirty="0" err="1"/>
              <a:t>elve</a:t>
            </a:r>
            <a:r>
              <a:rPr lang="en-US" dirty="0"/>
              <a:t>, </a:t>
            </a:r>
            <a:r>
              <a:rPr lang="en-US" dirty="0" err="1"/>
              <a:t>célhoz</a:t>
            </a:r>
            <a:r>
              <a:rPr lang="en-US" dirty="0"/>
              <a:t> </a:t>
            </a:r>
            <a:r>
              <a:rPr lang="en-US"/>
              <a:t>kötöttség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96900-8DFC-49CD-80EE-E6C85D32AA9D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948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8CE84B-4D41-4837-9CB4-B031B479E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8127D14-31F0-4826-9AF7-E426575BE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4687108-134F-4124-ACE8-6C3B774C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7959EB3-D25E-4823-9B3E-3A9AF12B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CDA3675-0574-4CAF-9133-1112A0BC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831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9A09A2-A480-4433-A376-3A95677EE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841FEA9-9F20-4DD0-B8BB-E088F262B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3509D9-984D-4E41-A639-0CE37D46B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0D417D-EF06-4B5D-8341-827B9250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8AEAA2-C041-4638-A1CF-3F6C9CF9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3911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0D590F1-CCAC-47AF-9F24-20C72E3518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9A077D7-C15A-4C07-AB8E-6C28F790A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5076E4-4C21-4EC7-8E89-782C2349B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51D900A-2460-4EFB-A232-B7AFBD89D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A7242F5-E60B-4332-A159-6B071A4B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029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1D1B07-46B3-432A-822C-E4D2745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7F754C3-7429-497C-8DF1-776E3AB86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89A2784-5395-4FB8-8977-24258A877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4F7B909-5391-44B9-945B-8FEDAFA04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C759155-0E3E-4242-978B-6E9B79C6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70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5CE05A-64A8-40AD-84B5-A6633A5C3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D1A24F4-3F77-4ECA-B770-8844FBFA8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50DE66F-3F91-4CCE-B4BB-7980653C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F77E5EC-F184-4623-86B0-35001DC80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234D98E-0365-4CFF-9233-7F0032CFB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811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22997C-D8F3-46B7-884C-F82F1CE6F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8A939F8-9FC7-49FA-A3E4-D381683088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E143E88-79EF-44BB-AE73-FCC550DDA9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35B68FA-FE8C-41F4-BEB9-652F4234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8AD5594-92DF-4E42-9847-830415148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84DDF97-1C51-48E5-A64B-5A0058F56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349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244C5B-BF8B-40EB-AE89-5388C805F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E19E172-B7DC-40A1-9FBC-4DFDBCC40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B1C6D84-6306-47A4-ACC7-5E2EECC61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76020E4-D039-4AF3-A7D2-0F8C167B9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E7AC5EA4-B1D5-4D5D-A81D-B280ED8705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F025C5F-8718-48C3-8A5C-EAB30470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573BC7EB-2656-44D1-8E35-173785C92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F9D78A10-0763-4006-B0AF-74A44F24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9843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61AD89-0706-4059-882B-E5E30C94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5473D0DB-1E92-417F-AFEF-27B06FE7B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445B9D09-E545-4BCE-8495-BFEBEE17A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20DADEE-EA0E-43B5-9D49-77AB8A832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823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510F4B2-536B-4F9D-B921-7CCD80562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4C3DCF24-C5B0-4F54-9CFE-38804A6E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A0999E2-B042-4FDE-A59E-7B2191866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241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889FA1-8CA5-4A06-9A22-012F295B1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ECB9C5C-DC9F-4E8A-80EE-71597760A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636663F-AABA-402E-9F09-1F121F05D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E27B0DC-1BF1-4840-9825-E60043D0F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7DEFB4D-B6E3-4219-BAB0-4CE7829EE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EA6207D-ACA6-44D0-82F2-21184644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0024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367159-EF23-48C0-998F-4319D04CC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721B3A8-7E9D-46A6-A9B8-C2D70301D1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A9FCE23-DAED-4EE0-82BF-EC3D7B043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4929F67-4490-4113-9431-F14DF8DDC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62107E5-FD36-4C20-8C06-E7AB4BA6B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BE4D883-57AF-4F9A-9E46-9FBB10D00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926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AD5E87D5-3E6A-498A-AC6F-06A3D368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02273BA-08B8-4A3C-9E59-0007BA372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4F419E4-3AD5-4F52-A6E9-2295AC4D2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DF9C-EA5A-468D-8ABE-9A19397E9895}" type="datetimeFigureOut">
              <a:rPr lang="hu-HU" smtClean="0"/>
              <a:t>2019. 04. 10.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0E87265-281A-4539-8BE0-D69CD242B6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6B28F76-5355-4F2E-9CD5-82A615D4E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9792D-6DD0-4C98-AB91-177DDC96B2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584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20.emf"/><Relationship Id="rId18" Type="http://schemas.openxmlformats.org/officeDocument/2006/relationships/image" Target="../media/image25.emf"/><Relationship Id="rId3" Type="http://schemas.openxmlformats.org/officeDocument/2006/relationships/image" Target="../media/image1.JPG"/><Relationship Id="rId7" Type="http://schemas.openxmlformats.org/officeDocument/2006/relationships/image" Target="../media/image14.emf"/><Relationship Id="rId12" Type="http://schemas.openxmlformats.org/officeDocument/2006/relationships/image" Target="../media/image19.emf"/><Relationship Id="rId17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5" Type="http://schemas.openxmlformats.org/officeDocument/2006/relationships/image" Target="../media/image22.emf"/><Relationship Id="rId10" Type="http://schemas.openxmlformats.org/officeDocument/2006/relationships/image" Target="../media/image17.emf"/><Relationship Id="rId19" Type="http://schemas.openxmlformats.org/officeDocument/2006/relationships/image" Target="../media/image26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Relationship Id="rId1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DD47059F-A5EF-4CD3-9739-46DE7F036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603" y="403800"/>
            <a:ext cx="6229270" cy="622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8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10" name="Cím 3">
            <a:extLst>
              <a:ext uri="{FF2B5EF4-FFF2-40B4-BE49-F238E27FC236}">
                <a16:creationId xmlns:a16="http://schemas.microsoft.com/office/drawing/2014/main" id="{4478B905-973E-40A2-936A-8442C2104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5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A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jelszó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olyan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mint, a …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DFE8ECC0-7FC8-4ADA-BC6B-DE35586E1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3517"/>
            <a:ext cx="5257800" cy="4351338"/>
          </a:xfrm>
        </p:spPr>
        <p:txBody>
          <a:bodyPr/>
          <a:lstStyle/>
          <a:p>
            <a:pPr marL="0" indent="0" algn="just">
              <a:buNone/>
            </a:pPr>
            <a:endParaRPr lang="en-US" sz="3200" dirty="0"/>
          </a:p>
          <a:p>
            <a:pPr marL="0" indent="0" algn="just">
              <a:buNone/>
            </a:pPr>
            <a:r>
              <a:rPr lang="en-US" sz="3600" b="1" dirty="0" err="1"/>
              <a:t>Cseréld</a:t>
            </a:r>
            <a:r>
              <a:rPr lang="en-US" sz="3600" b="1" dirty="0"/>
              <a:t> </a:t>
            </a:r>
            <a:r>
              <a:rPr lang="en-US" sz="3600" b="1" dirty="0" err="1"/>
              <a:t>rendszeresen</a:t>
            </a:r>
            <a:r>
              <a:rPr lang="en-US" sz="3600" b="1" dirty="0"/>
              <a:t>!</a:t>
            </a:r>
          </a:p>
          <a:p>
            <a:pPr marL="0" indent="0" algn="just">
              <a:buNone/>
            </a:pPr>
            <a:endParaRPr lang="en-US" sz="3600" b="1" dirty="0"/>
          </a:p>
          <a:p>
            <a:pPr marL="0" indent="0" algn="just">
              <a:buNone/>
            </a:pPr>
            <a:r>
              <a:rPr lang="en-US" sz="3600" b="1" dirty="0"/>
              <a:t>Ne </a:t>
            </a:r>
            <a:r>
              <a:rPr lang="en-US" sz="3600" b="1" dirty="0" err="1"/>
              <a:t>hagyd</a:t>
            </a:r>
            <a:r>
              <a:rPr lang="en-US" sz="3600" b="1" dirty="0"/>
              <a:t> </a:t>
            </a:r>
            <a:r>
              <a:rPr lang="en-US" sz="3600" b="1" dirty="0" err="1"/>
              <a:t>szerteszét</a:t>
            </a:r>
            <a:r>
              <a:rPr lang="en-US" sz="3600" b="1" dirty="0"/>
              <a:t>!</a:t>
            </a:r>
          </a:p>
          <a:p>
            <a:pPr marL="0" indent="0" algn="just">
              <a:buNone/>
            </a:pPr>
            <a:endParaRPr lang="en-US" sz="3600" b="1" dirty="0"/>
          </a:p>
          <a:p>
            <a:pPr marL="0" indent="0" algn="just">
              <a:buNone/>
            </a:pPr>
            <a:r>
              <a:rPr lang="en-US" sz="3600" b="1" dirty="0"/>
              <a:t>Ne </a:t>
            </a:r>
            <a:r>
              <a:rPr lang="en-US" sz="3600" b="1" dirty="0" err="1"/>
              <a:t>oszd</a:t>
            </a:r>
            <a:r>
              <a:rPr lang="en-US" sz="3600" b="1" dirty="0"/>
              <a:t> meg </a:t>
            </a:r>
            <a:r>
              <a:rPr lang="en-US" sz="3600" b="1" dirty="0" err="1"/>
              <a:t>mással</a:t>
            </a:r>
            <a:r>
              <a:rPr lang="en-US" sz="3600" b="1" dirty="0"/>
              <a:t>!</a:t>
            </a:r>
            <a:endParaRPr lang="hu-HU" sz="3600" b="1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702099D5-0804-4230-8881-5C8B5F5D3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300" y="1363517"/>
            <a:ext cx="552450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1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645F4A05-0AF9-40F0-B72E-2E5FCDB9D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33" y="1219345"/>
            <a:ext cx="5077534" cy="5420481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11" name="Cím 3">
            <a:extLst>
              <a:ext uri="{FF2B5EF4-FFF2-40B4-BE49-F238E27FC236}">
                <a16:creationId xmlns:a16="http://schemas.microsoft.com/office/drawing/2014/main" id="{B66C797D-7140-444D-97D4-D525ACF5FF71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Az IT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szuperhőse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artalom helye 2">
            <a:extLst>
              <a:ext uri="{FF2B5EF4-FFF2-40B4-BE49-F238E27FC236}">
                <a16:creationId xmlns:a16="http://schemas.microsoft.com/office/drawing/2014/main" id="{FBD89025-1904-49EE-9248-9FD2EF084C70}"/>
              </a:ext>
            </a:extLst>
          </p:cNvPr>
          <p:cNvSpPr txBox="1">
            <a:spLocks/>
          </p:cNvSpPr>
          <p:nvPr/>
        </p:nvSpPr>
        <p:spPr>
          <a:xfrm>
            <a:off x="6493319" y="1544492"/>
            <a:ext cx="5257800" cy="46511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 </a:t>
            </a:r>
            <a:r>
              <a:rPr lang="en-US" dirty="0" err="1"/>
              <a:t>SysAdmin</a:t>
            </a:r>
            <a:endParaRPr lang="hu-HU" dirty="0"/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C834E059-7CE2-4E9F-A0A1-52B2830DF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7389" y="2247735"/>
            <a:ext cx="3048425" cy="2362530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F6D4AED8-A0B1-4205-9CA4-61CC3F510649}"/>
              </a:ext>
            </a:extLst>
          </p:cNvPr>
          <p:cNvSpPr txBox="1"/>
          <p:nvPr/>
        </p:nvSpPr>
        <p:spPr>
          <a:xfrm>
            <a:off x="6493319" y="5197690"/>
            <a:ext cx="5256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Bizalom és felelősség</a:t>
            </a:r>
          </a:p>
        </p:txBody>
      </p:sp>
    </p:spTree>
    <p:extLst>
      <p:ext uri="{BB962C8B-B14F-4D97-AF65-F5344CB8AC3E}">
        <p14:creationId xmlns:p14="http://schemas.microsoft.com/office/powerpoint/2010/main" val="211533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11" name="Tartalom helye 2">
            <a:extLst>
              <a:ext uri="{FF2B5EF4-FFF2-40B4-BE49-F238E27FC236}">
                <a16:creationId xmlns:a16="http://schemas.microsoft.com/office/drawing/2014/main" id="{97707827-9DF6-4EA8-B222-DDBC518378C9}"/>
              </a:ext>
            </a:extLst>
          </p:cNvPr>
          <p:cNvSpPr txBox="1">
            <a:spLocks/>
          </p:cNvSpPr>
          <p:nvPr/>
        </p:nvSpPr>
        <p:spPr>
          <a:xfrm>
            <a:off x="838200" y="1363517"/>
            <a:ext cx="68628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F4E31E4F-8041-4AE9-829F-D2F424CDD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9529" y="1770231"/>
            <a:ext cx="3867690" cy="4115374"/>
          </a:xfrm>
          <a:prstGeom prst="rect">
            <a:avLst/>
          </a:prstGeom>
        </p:spPr>
      </p:pic>
      <p:sp>
        <p:nvSpPr>
          <p:cNvPr id="13" name="Cím 3">
            <a:extLst>
              <a:ext uri="{FF2B5EF4-FFF2-40B4-BE49-F238E27FC236}">
                <a16:creationId xmlns:a16="http://schemas.microsoft.com/office/drawing/2014/main" id="{9C1D0A9F-F0FA-4C2D-9DFA-71E6AB91375D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Ha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jelszót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használok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az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baj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?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Kép 15">
            <a:extLst>
              <a:ext uri="{FF2B5EF4-FFF2-40B4-BE49-F238E27FC236}">
                <a16:creationId xmlns:a16="http://schemas.microsoft.com/office/drawing/2014/main" id="{F425E38A-8971-4BBF-A1F6-0240A31BDD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81" y="1770231"/>
            <a:ext cx="4305901" cy="2286319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D145C04C-4FF1-4C71-8F3C-73CB75999F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3898" y="4166405"/>
            <a:ext cx="4305901" cy="2295845"/>
          </a:xfrm>
          <a:prstGeom prst="rect">
            <a:avLst/>
          </a:prstGeom>
        </p:spPr>
      </p:pic>
      <p:sp>
        <p:nvSpPr>
          <p:cNvPr id="18" name="Szövegdoboz 17">
            <a:extLst>
              <a:ext uri="{FF2B5EF4-FFF2-40B4-BE49-F238E27FC236}">
                <a16:creationId xmlns:a16="http://schemas.microsoft.com/office/drawing/2014/main" id="{90062297-E687-49DC-A79F-37B88B5A3089}"/>
              </a:ext>
            </a:extLst>
          </p:cNvPr>
          <p:cNvSpPr txBox="1"/>
          <p:nvPr/>
        </p:nvSpPr>
        <p:spPr>
          <a:xfrm>
            <a:off x="838199" y="1359016"/>
            <a:ext cx="541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2017</a:t>
            </a:r>
            <a:endParaRPr lang="hu-HU" sz="2400" b="1" dirty="0">
              <a:solidFill>
                <a:schemeClr val="bg1"/>
              </a:solidFill>
            </a:endParaRP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C821980F-D749-4AE3-9664-008D353EB6F4}"/>
              </a:ext>
            </a:extLst>
          </p:cNvPr>
          <p:cNvSpPr txBox="1"/>
          <p:nvPr/>
        </p:nvSpPr>
        <p:spPr>
          <a:xfrm>
            <a:off x="7800806" y="1371022"/>
            <a:ext cx="3968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2018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62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44BF95FD-94AE-42D2-83A8-B61908A40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31" y="1363517"/>
            <a:ext cx="8105737" cy="534633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12" name="Cím 3">
            <a:extLst>
              <a:ext uri="{FF2B5EF4-FFF2-40B4-BE49-F238E27FC236}">
                <a16:creationId xmlns:a16="http://schemas.microsoft.com/office/drawing/2014/main" id="{F895E4A4-1AAC-449C-974C-D4497AFECA25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Nincs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PAM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C1024047-0A63-4A2C-A698-180A825A2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727" y="1173672"/>
            <a:ext cx="9762546" cy="5524214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9" name="Cím 3">
            <a:extLst>
              <a:ext uri="{FF2B5EF4-FFF2-40B4-BE49-F238E27FC236}">
                <a16:creationId xmlns:a16="http://schemas.microsoft.com/office/drawing/2014/main" id="{6F24C945-0E01-4FDA-AE28-8E4F4886AB66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Van PAM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840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7" name="Cím 3">
            <a:extLst>
              <a:ext uri="{FF2B5EF4-FFF2-40B4-BE49-F238E27FC236}">
                <a16:creationId xmlns:a16="http://schemas.microsoft.com/office/drawing/2014/main" id="{92917667-F86D-4118-94A0-C458A4F396F9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Features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0F9DF5A3-7867-4132-843D-4C89565E62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5443" y="3698972"/>
            <a:ext cx="2354979" cy="878989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D9E3C001-B457-4DEA-9DF7-291AFCF66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468" y="2619448"/>
            <a:ext cx="2356017" cy="1101007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1EC2D606-23A4-4FF3-A967-B3CAA7D3F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752" y="1609785"/>
            <a:ext cx="2352108" cy="938883"/>
          </a:xfrm>
          <a:prstGeom prst="rect">
            <a:avLst/>
          </a:prstGeom>
        </p:spPr>
      </p:pic>
      <p:pic>
        <p:nvPicPr>
          <p:cNvPr id="23" name="Kép 22">
            <a:extLst>
              <a:ext uri="{FF2B5EF4-FFF2-40B4-BE49-F238E27FC236}">
                <a16:creationId xmlns:a16="http://schemas.microsoft.com/office/drawing/2014/main" id="{6B8CC791-BCC3-4261-925C-B1997138E1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5443" y="2708693"/>
            <a:ext cx="2352366" cy="743873"/>
          </a:xfrm>
          <a:prstGeom prst="rect">
            <a:avLst/>
          </a:prstGeom>
        </p:spPr>
      </p:pic>
      <p:pic>
        <p:nvPicPr>
          <p:cNvPr id="26" name="Kép 25">
            <a:extLst>
              <a:ext uri="{FF2B5EF4-FFF2-40B4-BE49-F238E27FC236}">
                <a16:creationId xmlns:a16="http://schemas.microsoft.com/office/drawing/2014/main" id="{BC73989B-620E-4624-9559-0F2CE797A8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5571" y="1698212"/>
            <a:ext cx="2352109" cy="743792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85E37C8B-8137-4C22-8999-D6C2A0F193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86725" y="2700509"/>
            <a:ext cx="2352108" cy="938883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103F81EA-66B9-48CF-8FFE-374430D96B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80217" y="1631230"/>
            <a:ext cx="2352108" cy="910432"/>
          </a:xfrm>
          <a:prstGeom prst="rect">
            <a:avLst/>
          </a:prstGeom>
        </p:spPr>
      </p:pic>
      <p:pic>
        <p:nvPicPr>
          <p:cNvPr id="30" name="Kép 29">
            <a:extLst>
              <a:ext uri="{FF2B5EF4-FFF2-40B4-BE49-F238E27FC236}">
                <a16:creationId xmlns:a16="http://schemas.microsoft.com/office/drawing/2014/main" id="{630F11A7-22BF-4C5E-818F-D6AF038791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1198" y="1608077"/>
            <a:ext cx="2352108" cy="938883"/>
          </a:xfrm>
          <a:prstGeom prst="rect">
            <a:avLst/>
          </a:prstGeom>
        </p:spPr>
      </p:pic>
      <p:pic>
        <p:nvPicPr>
          <p:cNvPr id="32" name="Kép 31">
            <a:extLst>
              <a:ext uri="{FF2B5EF4-FFF2-40B4-BE49-F238E27FC236}">
                <a16:creationId xmlns:a16="http://schemas.microsoft.com/office/drawing/2014/main" id="{A604B097-E918-44A9-B856-3F68DD200AE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6881" y="2642676"/>
            <a:ext cx="2359436" cy="746109"/>
          </a:xfrm>
          <a:prstGeom prst="rect">
            <a:avLst/>
          </a:prstGeom>
        </p:spPr>
      </p:pic>
      <p:pic>
        <p:nvPicPr>
          <p:cNvPr id="33" name="Kép 32">
            <a:extLst>
              <a:ext uri="{FF2B5EF4-FFF2-40B4-BE49-F238E27FC236}">
                <a16:creationId xmlns:a16="http://schemas.microsoft.com/office/drawing/2014/main" id="{BC325409-6BC0-4AE9-8A1D-BFFD2965CB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6881" y="3482794"/>
            <a:ext cx="2352108" cy="938883"/>
          </a:xfrm>
          <a:prstGeom prst="rect">
            <a:avLst/>
          </a:prstGeom>
        </p:spPr>
      </p:pic>
      <p:pic>
        <p:nvPicPr>
          <p:cNvPr id="34" name="Kép 33">
            <a:extLst>
              <a:ext uri="{FF2B5EF4-FFF2-40B4-BE49-F238E27FC236}">
                <a16:creationId xmlns:a16="http://schemas.microsoft.com/office/drawing/2014/main" id="{9FBA8949-BC61-4107-A874-7BBE403390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21468" y="4824366"/>
            <a:ext cx="2352108" cy="938883"/>
          </a:xfrm>
          <a:prstGeom prst="rect">
            <a:avLst/>
          </a:prstGeom>
        </p:spPr>
      </p:pic>
      <p:pic>
        <p:nvPicPr>
          <p:cNvPr id="35" name="Kép 34">
            <a:extLst>
              <a:ext uri="{FF2B5EF4-FFF2-40B4-BE49-F238E27FC236}">
                <a16:creationId xmlns:a16="http://schemas.microsoft.com/office/drawing/2014/main" id="{F04B1B13-7C41-4E74-98CD-FD901D9A8AC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27879" y="3792943"/>
            <a:ext cx="2352108" cy="938883"/>
          </a:xfrm>
          <a:prstGeom prst="rect">
            <a:avLst/>
          </a:prstGeom>
        </p:spPr>
      </p:pic>
      <p:pic>
        <p:nvPicPr>
          <p:cNvPr id="36" name="Kép 35">
            <a:extLst>
              <a:ext uri="{FF2B5EF4-FFF2-40B4-BE49-F238E27FC236}">
                <a16:creationId xmlns:a16="http://schemas.microsoft.com/office/drawing/2014/main" id="{8398924B-3968-4CF7-9C6A-F6E50993179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05599" y="3888833"/>
            <a:ext cx="2359436" cy="746109"/>
          </a:xfrm>
          <a:prstGeom prst="rect">
            <a:avLst/>
          </a:prstGeom>
        </p:spPr>
      </p:pic>
      <p:pic>
        <p:nvPicPr>
          <p:cNvPr id="37" name="Kép 36">
            <a:extLst>
              <a:ext uri="{FF2B5EF4-FFF2-40B4-BE49-F238E27FC236}">
                <a16:creationId xmlns:a16="http://schemas.microsoft.com/office/drawing/2014/main" id="{BB1D120F-B11C-4F1E-AF17-C510652B742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05058" y="4884383"/>
            <a:ext cx="2359436" cy="746109"/>
          </a:xfrm>
          <a:prstGeom prst="rect">
            <a:avLst/>
          </a:prstGeom>
        </p:spPr>
      </p:pic>
      <p:pic>
        <p:nvPicPr>
          <p:cNvPr id="38" name="Kép 37">
            <a:extLst>
              <a:ext uri="{FF2B5EF4-FFF2-40B4-BE49-F238E27FC236}">
                <a16:creationId xmlns:a16="http://schemas.microsoft.com/office/drawing/2014/main" id="{DE362B4B-79AB-4286-85B9-4091F8CB662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66881" y="4491146"/>
            <a:ext cx="2447638" cy="1272103"/>
          </a:xfrm>
          <a:prstGeom prst="rect">
            <a:avLst/>
          </a:prstGeom>
        </p:spPr>
      </p:pic>
      <p:pic>
        <p:nvPicPr>
          <p:cNvPr id="41" name="Kép 40">
            <a:extLst>
              <a:ext uri="{FF2B5EF4-FFF2-40B4-BE49-F238E27FC236}">
                <a16:creationId xmlns:a16="http://schemas.microsoft.com/office/drawing/2014/main" id="{F1C6CFA6-09FA-40F5-9F06-F321A154C9F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475447" y="4824367"/>
            <a:ext cx="2352105" cy="93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8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F106F877-75BD-4ABD-A4D6-76652C575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19" y="400472"/>
            <a:ext cx="2605000" cy="627434"/>
          </a:xfrm>
          <a:prstGeom prst="rect">
            <a:avLst/>
          </a:prstGeom>
        </p:spPr>
      </p:pic>
      <p:sp>
        <p:nvSpPr>
          <p:cNvPr id="7" name="Cím 3">
            <a:extLst>
              <a:ext uri="{FF2B5EF4-FFF2-40B4-BE49-F238E27FC236}">
                <a16:creationId xmlns:a16="http://schemas.microsoft.com/office/drawing/2014/main" id="{CB52F4F0-25F2-44A1-9B1F-180CB07658F8}"/>
              </a:ext>
            </a:extLst>
          </p:cNvPr>
          <p:cNvSpPr txBox="1">
            <a:spLocks/>
          </p:cNvSpPr>
          <p:nvPr/>
        </p:nvSpPr>
        <p:spPr>
          <a:xfrm>
            <a:off x="838200" y="3795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Lássuk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 a </a:t>
            </a:r>
            <a:r>
              <a:rPr lang="en-US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Thyco</a:t>
            </a:r>
            <a:r>
              <a:rPr lang="en-US" b="1" dirty="0">
                <a:solidFill>
                  <a:schemeClr val="bg1"/>
                </a:solidFill>
                <a:latin typeface="Trebuchet MS" panose="020B0603020202020204" pitchFamily="34" charset="0"/>
              </a:rPr>
              <a:t>-t</a:t>
            </a:r>
            <a:endParaRPr lang="hu-HU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48D023F2-755F-4956-AC87-8A9F585B0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41" y="1437190"/>
            <a:ext cx="8183117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43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93</Words>
  <Application>Microsoft Office PowerPoint</Application>
  <PresentationFormat>Szélesvásznú</PresentationFormat>
  <Paragraphs>26</Paragraphs>
  <Slides>8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Office-téma</vt:lpstr>
      <vt:lpstr>PowerPoint-bemutató</vt:lpstr>
      <vt:lpstr>A jelszó olyan mint, a …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Barnabás Ternyák</dc:creator>
  <cp:lastModifiedBy>Kaczur Gábor</cp:lastModifiedBy>
  <cp:revision>31</cp:revision>
  <dcterms:created xsi:type="dcterms:W3CDTF">2019-04-03T08:04:29Z</dcterms:created>
  <dcterms:modified xsi:type="dcterms:W3CDTF">2019-04-10T15:13:23Z</dcterms:modified>
</cp:coreProperties>
</file>