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jpeg" ContentType="image/jpeg"/>
  <Default Extension="tiff" ContentType="image/tiff"/>
  <Default Extension="mp4" ContentType="video/mp4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4"/>
  </p:notesMasterIdLst>
  <p:handoutMasterIdLst>
    <p:handoutMasterId r:id="rId35"/>
  </p:handoutMasterIdLst>
  <p:sldIdLst>
    <p:sldId id="817" r:id="rId5"/>
    <p:sldId id="894" r:id="rId6"/>
    <p:sldId id="889" r:id="rId7"/>
    <p:sldId id="827" r:id="rId8"/>
    <p:sldId id="890" r:id="rId9"/>
    <p:sldId id="825" r:id="rId10"/>
    <p:sldId id="826" r:id="rId11"/>
    <p:sldId id="847" r:id="rId12"/>
    <p:sldId id="892" r:id="rId13"/>
    <p:sldId id="886" r:id="rId14"/>
    <p:sldId id="887" r:id="rId15"/>
    <p:sldId id="882" r:id="rId16"/>
    <p:sldId id="885" r:id="rId17"/>
    <p:sldId id="878" r:id="rId18"/>
    <p:sldId id="872" r:id="rId19"/>
    <p:sldId id="893" r:id="rId20"/>
    <p:sldId id="883" r:id="rId21"/>
    <p:sldId id="879" r:id="rId22"/>
    <p:sldId id="880" r:id="rId23"/>
    <p:sldId id="875" r:id="rId24"/>
    <p:sldId id="888" r:id="rId25"/>
    <p:sldId id="828" r:id="rId26"/>
    <p:sldId id="884" r:id="rId27"/>
    <p:sldId id="877" r:id="rId28"/>
    <p:sldId id="863" r:id="rId29"/>
    <p:sldId id="876" r:id="rId30"/>
    <p:sldId id="874" r:id="rId31"/>
    <p:sldId id="891" r:id="rId32"/>
    <p:sldId id="743" r:id="rId33"/>
  </p:sldIdLst>
  <p:sldSz cx="9144000" cy="5143500" type="screen16x9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472" userDrawn="1">
          <p15:clr>
            <a:srgbClr val="A4A3A4"/>
          </p15:clr>
        </p15:guide>
        <p15:guide id="6" pos="432" userDrawn="1">
          <p15:clr>
            <a:srgbClr val="A4A3A4"/>
          </p15:clr>
        </p15:guide>
        <p15:guide id="9" orient="horz" pos="852" userDrawn="1">
          <p15:clr>
            <a:srgbClr val="A4A3A4"/>
          </p15:clr>
        </p15:guide>
        <p15:guide id="12" orient="horz" pos="180" userDrawn="1">
          <p15:clr>
            <a:srgbClr val="A4A3A4"/>
          </p15:clr>
        </p15:guide>
        <p15:guide id="13" orient="horz" pos="3072" userDrawn="1">
          <p15:clr>
            <a:srgbClr val="A4A3A4"/>
          </p15:clr>
        </p15:guide>
        <p15:guide id="14" orient="horz" pos="3108" userDrawn="1">
          <p15:clr>
            <a:srgbClr val="A4A3A4"/>
          </p15:clr>
        </p15:guide>
        <p15:guide id="15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sh, Scott" initials="TS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B001"/>
    <a:srgbClr val="8BB8A2"/>
    <a:srgbClr val="1C6A90"/>
    <a:srgbClr val="CCCCCC"/>
    <a:srgbClr val="FFFFFF"/>
    <a:srgbClr val="F0E836"/>
    <a:srgbClr val="A9A9A9"/>
    <a:srgbClr val="666465"/>
    <a:srgbClr val="F2F2F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22DA4D-5152-3E45-B203-12F51294D2FE}" v="5" dt="2019-01-27T22:22:36.013"/>
    <p1510:client id="{52B9CD37-D443-B54A-95A0-5CAC5DA3083C}" v="1" dt="2019-01-27T22:26:03.2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0" autoAdjust="0"/>
    <p:restoredTop sz="86988" autoAdjust="0"/>
  </p:normalViewPr>
  <p:slideViewPr>
    <p:cSldViewPr snapToGrid="0" showGuides="1">
      <p:cViewPr>
        <p:scale>
          <a:sx n="120" d="100"/>
          <a:sy n="120" d="100"/>
        </p:scale>
        <p:origin x="904" y="-104"/>
      </p:cViewPr>
      <p:guideLst>
        <p:guide pos="5472"/>
        <p:guide pos="432"/>
        <p:guide orient="horz" pos="852"/>
        <p:guide orient="horz" pos="180"/>
        <p:guide orient="horz" pos="3072"/>
        <p:guide orient="horz" pos="3108"/>
        <p:guide pos="2880"/>
      </p:guideLst>
    </p:cSldViewPr>
  </p:slideViewPr>
  <p:outlineViewPr>
    <p:cViewPr>
      <p:scale>
        <a:sx n="33" d="100"/>
        <a:sy n="33" d="100"/>
      </p:scale>
      <p:origin x="66" y="804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2240" y="368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83" Type="http://schemas.microsoft.com/office/2016/11/relationships/changesInfo" Target="changesInfos/changesInfo1.xml"/><Relationship Id="rId84" Type="http://schemas.microsoft.com/office/2015/10/relationships/revisionInfo" Target="revisionInfo.xml"/><Relationship Id="rId4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o, Ben" userId="5615c90d-27fb-4a56-9841-be332e81c9b2" providerId="ADAL" clId="{4F22DA4D-5152-3E45-B203-12F51294D2FE}"/>
    <pc:docChg chg="undo addSld delSld modSld sldOrd modSection">
      <pc:chgData name="Tao, Ben" userId="5615c90d-27fb-4a56-9841-be332e81c9b2" providerId="ADAL" clId="{4F22DA4D-5152-3E45-B203-12F51294D2FE}" dt="2019-01-27T22:25:22.039" v="43" actId="255"/>
      <pc:docMkLst>
        <pc:docMk/>
      </pc:docMkLst>
      <pc:sldChg chg="del">
        <pc:chgData name="Tao, Ben" userId="5615c90d-27fb-4a56-9841-be332e81c9b2" providerId="ADAL" clId="{4F22DA4D-5152-3E45-B203-12F51294D2FE}" dt="2019-01-27T22:22:38.892" v="8" actId="2696"/>
        <pc:sldMkLst>
          <pc:docMk/>
          <pc:sldMk cId="412157082" sldId="727"/>
        </pc:sldMkLst>
      </pc:sldChg>
      <pc:sldChg chg="modSp add ord">
        <pc:chgData name="Tao, Ben" userId="5615c90d-27fb-4a56-9841-be332e81c9b2" providerId="ADAL" clId="{4F22DA4D-5152-3E45-B203-12F51294D2FE}" dt="2019-01-27T22:25:22.039" v="43" actId="255"/>
        <pc:sldMkLst>
          <pc:docMk/>
          <pc:sldMk cId="4140057587" sldId="791"/>
        </pc:sldMkLst>
        <pc:spChg chg="mod">
          <ac:chgData name="Tao, Ben" userId="5615c90d-27fb-4a56-9841-be332e81c9b2" providerId="ADAL" clId="{4F22DA4D-5152-3E45-B203-12F51294D2FE}" dt="2019-01-27T22:25:22.039" v="43" actId="255"/>
          <ac:spMkLst>
            <pc:docMk/>
            <pc:sldMk cId="4140057587" sldId="791"/>
            <ac:spMk id="2" creationId="{7E8484C7-005A-BF4D-B538-8410139F330B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12T16:54:27.499" idx="10">
    <p:pos x="10" y="10"/>
    <p:text>Steal from MISTI Deck from Ankur</p:text>
    <p:extLst>
      <p:ext uri="{C676402C-5697-4E1C-873F-D02D1690AC5C}">
        <p15:threadingInfo xmlns:p15="http://schemas.microsoft.com/office/powerpoint/2012/main" timeZoneBias="3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4D1CCF-BE3C-4465-8BDC-490A17EEB008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2D927C-9368-44A7-91AE-058A83239B03}">
      <dgm:prSet phldrT="[Text]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US" dirty="0" smtClean="0"/>
            <a:t>Oversharing data</a:t>
          </a:r>
          <a:endParaRPr lang="en-US" dirty="0"/>
        </a:p>
      </dgm:t>
    </dgm:pt>
    <dgm:pt modelId="{3F4856F2-72FD-4CAD-A08E-EF65ED686C90}" type="parTrans" cxnId="{30283F4B-FDC4-4DED-AB61-83FD60E8CBEF}">
      <dgm:prSet/>
      <dgm:spPr/>
      <dgm:t>
        <a:bodyPr/>
        <a:lstStyle/>
        <a:p>
          <a:endParaRPr lang="en-US"/>
        </a:p>
      </dgm:t>
    </dgm:pt>
    <dgm:pt modelId="{F95C770E-E1B2-4F34-A05D-128D894F384E}" type="sibTrans" cxnId="{30283F4B-FDC4-4DED-AB61-83FD60E8CBEF}">
      <dgm:prSet/>
      <dgm:spPr/>
      <dgm:t>
        <a:bodyPr/>
        <a:lstStyle/>
        <a:p>
          <a:endParaRPr lang="en-US"/>
        </a:p>
      </dgm:t>
    </dgm:pt>
    <dgm:pt modelId="{91D6490E-5A43-490E-ADEB-B992FF8099E1}">
      <dgm:prSet phldrT="[Text]"/>
      <dgm:spPr/>
      <dgm:t>
        <a:bodyPr/>
        <a:lstStyle/>
        <a:p>
          <a:r>
            <a:rPr lang="en-US" dirty="0" smtClean="0"/>
            <a:t>Reduce risk of over sharing from OneDrive</a:t>
          </a:r>
          <a:endParaRPr lang="en-US" dirty="0"/>
        </a:p>
      </dgm:t>
    </dgm:pt>
    <dgm:pt modelId="{88B4942B-CCA1-4527-9147-39CDA39990C7}" type="parTrans" cxnId="{3A63E26F-A8EB-4AE4-8ABC-3EC3E2F61A03}">
      <dgm:prSet/>
      <dgm:spPr/>
      <dgm:t>
        <a:bodyPr/>
        <a:lstStyle/>
        <a:p>
          <a:endParaRPr lang="en-US"/>
        </a:p>
      </dgm:t>
    </dgm:pt>
    <dgm:pt modelId="{BBD42B2D-EBE2-4A21-8B85-90EC5425CFCE}" type="sibTrans" cxnId="{3A63E26F-A8EB-4AE4-8ABC-3EC3E2F61A03}">
      <dgm:prSet/>
      <dgm:spPr/>
      <dgm:t>
        <a:bodyPr/>
        <a:lstStyle/>
        <a:p>
          <a:endParaRPr lang="en-US"/>
        </a:p>
      </dgm:t>
    </dgm:pt>
    <dgm:pt modelId="{A3DC018E-B460-4047-8B95-A295E6C7964A}">
      <dgm:prSet phldrT="[Text]"/>
      <dgm:spPr/>
      <dgm:t>
        <a:bodyPr/>
        <a:lstStyle/>
        <a:p>
          <a:r>
            <a:rPr lang="en-US" dirty="0" smtClean="0"/>
            <a:t>Forward proxy controls for any cloud application</a:t>
          </a:r>
          <a:endParaRPr lang="en-US" dirty="0"/>
        </a:p>
      </dgm:t>
    </dgm:pt>
    <dgm:pt modelId="{1537EAAA-7FFB-49D9-9E30-62B7BFB4CD33}" type="parTrans" cxnId="{28F294FA-9D96-43D9-8763-795F377CAA0F}">
      <dgm:prSet/>
      <dgm:spPr/>
      <dgm:t>
        <a:bodyPr/>
        <a:lstStyle/>
        <a:p>
          <a:endParaRPr lang="en-US"/>
        </a:p>
      </dgm:t>
    </dgm:pt>
    <dgm:pt modelId="{57BF313A-89A7-407B-978E-078FC31ADEA1}" type="sibTrans" cxnId="{28F294FA-9D96-43D9-8763-795F377CAA0F}">
      <dgm:prSet/>
      <dgm:spPr/>
      <dgm:t>
        <a:bodyPr/>
        <a:lstStyle/>
        <a:p>
          <a:endParaRPr lang="en-US"/>
        </a:p>
      </dgm:t>
    </dgm:pt>
    <dgm:pt modelId="{29634884-AB90-44BE-AF21-8CB1592B2443}">
      <dgm:prSet phldrT="[Text]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US" dirty="0" smtClean="0"/>
            <a:t>Administrator  risk</a:t>
          </a:r>
        </a:p>
      </dgm:t>
    </dgm:pt>
    <dgm:pt modelId="{D5E0FDB3-6859-4DB4-92E1-52FB78587EE7}" type="parTrans" cxnId="{29171B8A-163B-4638-A472-189D0392AA38}">
      <dgm:prSet/>
      <dgm:spPr/>
      <dgm:t>
        <a:bodyPr/>
        <a:lstStyle/>
        <a:p>
          <a:endParaRPr lang="en-US"/>
        </a:p>
      </dgm:t>
    </dgm:pt>
    <dgm:pt modelId="{9C883BB7-EC9C-4E49-9FC3-32C64A9163AB}" type="sibTrans" cxnId="{29171B8A-163B-4638-A472-189D0392AA38}">
      <dgm:prSet/>
      <dgm:spPr/>
      <dgm:t>
        <a:bodyPr/>
        <a:lstStyle/>
        <a:p>
          <a:endParaRPr lang="en-US"/>
        </a:p>
      </dgm:t>
    </dgm:pt>
    <dgm:pt modelId="{385CABC3-0F3A-4DBB-B822-E89F0E62985E}">
      <dgm:prSet phldrT="[Text]"/>
      <dgm:spPr/>
      <dgm:t>
        <a:bodyPr/>
        <a:lstStyle/>
        <a:p>
          <a:r>
            <a:rPr lang="en-US" dirty="0" smtClean="0"/>
            <a:t>Monitor O365 admins for adding </a:t>
          </a:r>
          <a:r>
            <a:rPr lang="en-US" dirty="0" err="1" smtClean="0"/>
            <a:t>onmicrosoft.com</a:t>
          </a:r>
          <a:r>
            <a:rPr lang="en-US" dirty="0" smtClean="0"/>
            <a:t> users</a:t>
          </a:r>
          <a:endParaRPr lang="en-US" dirty="0"/>
        </a:p>
      </dgm:t>
    </dgm:pt>
    <dgm:pt modelId="{4F6A83A8-B7EA-4A79-BE6F-C7D8846ED925}" type="parTrans" cxnId="{2BEBBC4E-7CC3-4B64-A694-735C0108DC20}">
      <dgm:prSet/>
      <dgm:spPr/>
      <dgm:t>
        <a:bodyPr/>
        <a:lstStyle/>
        <a:p>
          <a:endParaRPr lang="en-US"/>
        </a:p>
      </dgm:t>
    </dgm:pt>
    <dgm:pt modelId="{CF4763CD-2E36-4CB4-B795-04C8FB7A7B87}" type="sibTrans" cxnId="{2BEBBC4E-7CC3-4B64-A694-735C0108DC20}">
      <dgm:prSet/>
      <dgm:spPr/>
      <dgm:t>
        <a:bodyPr/>
        <a:lstStyle/>
        <a:p>
          <a:endParaRPr lang="en-US"/>
        </a:p>
      </dgm:t>
    </dgm:pt>
    <dgm:pt modelId="{68F55A31-15D1-4B8C-B5D2-46DD14F7ADA4}">
      <dgm:prSet phldrT="[Text]"/>
      <dgm:spPr/>
      <dgm:t>
        <a:bodyPr/>
        <a:lstStyle/>
        <a:p>
          <a:r>
            <a:rPr lang="en-US" dirty="0" smtClean="0"/>
            <a:t>Monitor admins who lower the security of AWS</a:t>
          </a:r>
          <a:endParaRPr lang="en-US" dirty="0"/>
        </a:p>
      </dgm:t>
    </dgm:pt>
    <dgm:pt modelId="{85DBB5FC-292B-46B5-9D68-2B13D58D3B09}" type="parTrans" cxnId="{F596A656-D345-472B-9B41-17CA3CB84220}">
      <dgm:prSet/>
      <dgm:spPr/>
      <dgm:t>
        <a:bodyPr/>
        <a:lstStyle/>
        <a:p>
          <a:endParaRPr lang="en-US"/>
        </a:p>
      </dgm:t>
    </dgm:pt>
    <dgm:pt modelId="{7F5B8CD0-7C32-45A8-B2B6-44750CF0EEC4}" type="sibTrans" cxnId="{F596A656-D345-472B-9B41-17CA3CB84220}">
      <dgm:prSet/>
      <dgm:spPr/>
      <dgm:t>
        <a:bodyPr/>
        <a:lstStyle/>
        <a:p>
          <a:endParaRPr lang="en-US"/>
        </a:p>
      </dgm:t>
    </dgm:pt>
    <dgm:pt modelId="{F1AC447C-44B0-484A-A451-7EEF2BB34799}">
      <dgm:prSet phldrT="[Text]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US" dirty="0" smtClean="0"/>
            <a:t>BYOD risk</a:t>
          </a:r>
          <a:endParaRPr lang="en-US" dirty="0"/>
        </a:p>
      </dgm:t>
    </dgm:pt>
    <dgm:pt modelId="{A99EB93D-3936-4D1E-B261-0E4ECEDFC601}" type="parTrans" cxnId="{F2B54599-BBDA-4309-A17D-0407040958C7}">
      <dgm:prSet/>
      <dgm:spPr/>
      <dgm:t>
        <a:bodyPr/>
        <a:lstStyle/>
        <a:p>
          <a:endParaRPr lang="en-US"/>
        </a:p>
      </dgm:t>
    </dgm:pt>
    <dgm:pt modelId="{8E3DC12D-3755-4A5C-ADDA-04F9C4E00A7E}" type="sibTrans" cxnId="{F2B54599-BBDA-4309-A17D-0407040958C7}">
      <dgm:prSet/>
      <dgm:spPr/>
      <dgm:t>
        <a:bodyPr/>
        <a:lstStyle/>
        <a:p>
          <a:endParaRPr lang="en-US"/>
        </a:p>
      </dgm:t>
    </dgm:pt>
    <dgm:pt modelId="{FA34475B-031C-4476-B9FA-FDA2F9E62217}">
      <dgm:prSet phldrT="[Text]"/>
      <dgm:spPr/>
      <dgm:t>
        <a:bodyPr/>
        <a:lstStyle/>
        <a:p>
          <a:r>
            <a:rPr lang="en-US" dirty="0" smtClean="0"/>
            <a:t>Enroll contractors devices and apply 3</a:t>
          </a:r>
          <a:r>
            <a:rPr lang="en-US" baseline="30000" dirty="0" smtClean="0"/>
            <a:t>rd</a:t>
          </a:r>
          <a:r>
            <a:rPr lang="en-US" dirty="0" smtClean="0"/>
            <a:t> party policies</a:t>
          </a:r>
          <a:endParaRPr lang="en-US" dirty="0"/>
        </a:p>
      </dgm:t>
    </dgm:pt>
    <dgm:pt modelId="{FE4E93AC-DD1E-4FDB-B247-EA5931991D87}" type="parTrans" cxnId="{F07F2048-4A10-4C0B-B9C4-3FE075C5B22A}">
      <dgm:prSet/>
      <dgm:spPr/>
      <dgm:t>
        <a:bodyPr/>
        <a:lstStyle/>
        <a:p>
          <a:endParaRPr lang="en-US"/>
        </a:p>
      </dgm:t>
    </dgm:pt>
    <dgm:pt modelId="{5658462C-E38F-4464-8D1E-091FEC5D19CF}" type="sibTrans" cxnId="{F07F2048-4A10-4C0B-B9C4-3FE075C5B22A}">
      <dgm:prSet/>
      <dgm:spPr/>
      <dgm:t>
        <a:bodyPr/>
        <a:lstStyle/>
        <a:p>
          <a:endParaRPr lang="en-US"/>
        </a:p>
      </dgm:t>
    </dgm:pt>
    <dgm:pt modelId="{C6AA7805-0028-4574-86B1-20340590A475}">
      <dgm:prSet phldrT="[Text]"/>
      <dgm:spPr/>
      <dgm:t>
        <a:bodyPr/>
        <a:lstStyle/>
        <a:p>
          <a:r>
            <a:rPr lang="en-US" dirty="0" smtClean="0"/>
            <a:t>Only give read email and create document permissions to unmanaged devices</a:t>
          </a:r>
          <a:endParaRPr lang="en-US" dirty="0"/>
        </a:p>
      </dgm:t>
    </dgm:pt>
    <dgm:pt modelId="{7AFF6E89-A7CF-413B-A51A-616BCA9DDDAA}" type="parTrans" cxnId="{2C2D7C7F-0479-4D0F-AD97-862A50A7A86D}">
      <dgm:prSet/>
      <dgm:spPr/>
      <dgm:t>
        <a:bodyPr/>
        <a:lstStyle/>
        <a:p>
          <a:endParaRPr lang="en-US"/>
        </a:p>
      </dgm:t>
    </dgm:pt>
    <dgm:pt modelId="{6862B86E-4780-40A6-B398-EBA578C42B33}" type="sibTrans" cxnId="{2C2D7C7F-0479-4D0F-AD97-862A50A7A86D}">
      <dgm:prSet/>
      <dgm:spPr/>
      <dgm:t>
        <a:bodyPr/>
        <a:lstStyle/>
        <a:p>
          <a:endParaRPr lang="en-US"/>
        </a:p>
      </dgm:t>
    </dgm:pt>
    <dgm:pt modelId="{49DD85BA-0808-0A48-9664-40E2D83DE034}">
      <dgm:prSet phldrT="[Text]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US" dirty="0" smtClean="0"/>
            <a:t>Cloud as attack surface</a:t>
          </a:r>
          <a:endParaRPr lang="en-US" dirty="0"/>
        </a:p>
      </dgm:t>
    </dgm:pt>
    <dgm:pt modelId="{089449C3-436C-6045-92F5-923708796E67}" type="parTrans" cxnId="{810F6623-B745-B241-8AF9-D0C70015253A}">
      <dgm:prSet/>
      <dgm:spPr/>
      <dgm:t>
        <a:bodyPr/>
        <a:lstStyle/>
        <a:p>
          <a:endParaRPr lang="en-US"/>
        </a:p>
      </dgm:t>
    </dgm:pt>
    <dgm:pt modelId="{0FCA4B25-54C3-8C44-95CF-6D7137738749}" type="sibTrans" cxnId="{810F6623-B745-B241-8AF9-D0C70015253A}">
      <dgm:prSet/>
      <dgm:spPr/>
      <dgm:t>
        <a:bodyPr/>
        <a:lstStyle/>
        <a:p>
          <a:endParaRPr lang="en-US"/>
        </a:p>
      </dgm:t>
    </dgm:pt>
    <dgm:pt modelId="{F09E3326-C12C-034D-AB7A-C191F83C13F3}">
      <dgm:prSet phldrT="[Text]"/>
      <dgm:spPr/>
      <dgm:t>
        <a:bodyPr/>
        <a:lstStyle/>
        <a:p>
          <a:r>
            <a:rPr lang="en-US" dirty="0" smtClean="0"/>
            <a:t>Assess cloud compliance against standards such as Criminal Justice IS/ISO/NIST</a:t>
          </a:r>
          <a:endParaRPr lang="en-US" dirty="0"/>
        </a:p>
      </dgm:t>
    </dgm:pt>
    <dgm:pt modelId="{09C9DB94-9870-144A-86D2-C4BCB900846D}" type="parTrans" cxnId="{E48252AB-64A5-5A43-9FDB-6AF8A3476EF7}">
      <dgm:prSet/>
      <dgm:spPr/>
      <dgm:t>
        <a:bodyPr/>
        <a:lstStyle/>
        <a:p>
          <a:endParaRPr lang="en-US"/>
        </a:p>
      </dgm:t>
    </dgm:pt>
    <dgm:pt modelId="{A89D6E4F-CC5D-7B41-AB6D-D195D93C3DCC}" type="sibTrans" cxnId="{E48252AB-64A5-5A43-9FDB-6AF8A3476EF7}">
      <dgm:prSet/>
      <dgm:spPr/>
      <dgm:t>
        <a:bodyPr/>
        <a:lstStyle/>
        <a:p>
          <a:endParaRPr lang="en-US"/>
        </a:p>
      </dgm:t>
    </dgm:pt>
    <dgm:pt modelId="{E0E51142-5B54-6D46-BBBE-78CDFF43D0FB}">
      <dgm:prSet phldrT="[Text]"/>
      <dgm:spPr/>
      <dgm:t>
        <a:bodyPr/>
        <a:lstStyle/>
        <a:p>
          <a:r>
            <a:rPr lang="en-US" dirty="0" smtClean="0"/>
            <a:t>Detect hostile nation states attempting to access cloud accounts</a:t>
          </a:r>
          <a:endParaRPr lang="en-US" dirty="0"/>
        </a:p>
      </dgm:t>
    </dgm:pt>
    <dgm:pt modelId="{FF3CF2EA-D5F9-E644-8C58-3122CD43F290}" type="parTrans" cxnId="{84100E4A-F909-E247-A2AF-58F060BCF983}">
      <dgm:prSet/>
      <dgm:spPr/>
      <dgm:t>
        <a:bodyPr/>
        <a:lstStyle/>
        <a:p>
          <a:endParaRPr lang="en-US"/>
        </a:p>
      </dgm:t>
    </dgm:pt>
    <dgm:pt modelId="{6DA25E38-A8F7-DF40-B2C4-5A843F0FD8DA}" type="sibTrans" cxnId="{84100E4A-F909-E247-A2AF-58F060BCF983}">
      <dgm:prSet/>
      <dgm:spPr/>
      <dgm:t>
        <a:bodyPr/>
        <a:lstStyle/>
        <a:p>
          <a:endParaRPr lang="en-US"/>
        </a:p>
      </dgm:t>
    </dgm:pt>
    <dgm:pt modelId="{36B9203C-B877-4204-A540-5CC780BC58BB}" type="pres">
      <dgm:prSet presAssocID="{5C4D1CCF-BE3C-4465-8BDC-490A17EEB00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3438579-9EEA-4C5E-8750-C4068562BEB3}" type="pres">
      <dgm:prSet presAssocID="{1D2D927C-9368-44A7-91AE-058A83239B03}" presName="horFlow" presStyleCnt="0"/>
      <dgm:spPr/>
    </dgm:pt>
    <dgm:pt modelId="{86876A59-4942-48A4-8900-0AB14FEDAB89}" type="pres">
      <dgm:prSet presAssocID="{1D2D927C-9368-44A7-91AE-058A83239B03}" presName="bigChev" presStyleLbl="node1" presStyleIdx="0" presStyleCnt="4"/>
      <dgm:spPr/>
      <dgm:t>
        <a:bodyPr/>
        <a:lstStyle/>
        <a:p>
          <a:endParaRPr lang="en-US"/>
        </a:p>
      </dgm:t>
    </dgm:pt>
    <dgm:pt modelId="{E05F44BD-177B-4615-8D3E-286CEE3A5787}" type="pres">
      <dgm:prSet presAssocID="{88B4942B-CCA1-4527-9147-39CDA39990C7}" presName="parTrans" presStyleCnt="0"/>
      <dgm:spPr/>
    </dgm:pt>
    <dgm:pt modelId="{843478E3-C0B1-480D-9073-300BABC20B8B}" type="pres">
      <dgm:prSet presAssocID="{91D6490E-5A43-490E-ADEB-B992FF8099E1}" presName="node" presStyleLbl="align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239AE-1BA5-4A0A-859C-0456C6F0D85F}" type="pres">
      <dgm:prSet presAssocID="{BBD42B2D-EBE2-4A21-8B85-90EC5425CFCE}" presName="sibTrans" presStyleCnt="0"/>
      <dgm:spPr/>
    </dgm:pt>
    <dgm:pt modelId="{2EB8D2E3-4E0F-48ED-B121-EB7FC9D766B2}" type="pres">
      <dgm:prSet presAssocID="{A3DC018E-B460-4047-8B95-A295E6C7964A}" presName="node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133B63-40BB-437A-B38B-2D96D0FE6102}" type="pres">
      <dgm:prSet presAssocID="{1D2D927C-9368-44A7-91AE-058A83239B03}" presName="vSp" presStyleCnt="0"/>
      <dgm:spPr/>
    </dgm:pt>
    <dgm:pt modelId="{4CDFE9C3-8B38-408F-8C95-091A9D938D1B}" type="pres">
      <dgm:prSet presAssocID="{29634884-AB90-44BE-AF21-8CB1592B2443}" presName="horFlow" presStyleCnt="0"/>
      <dgm:spPr/>
    </dgm:pt>
    <dgm:pt modelId="{60E5E5BD-897F-4C61-8BBD-ACB05209368E}" type="pres">
      <dgm:prSet presAssocID="{29634884-AB90-44BE-AF21-8CB1592B2443}" presName="bigChev" presStyleLbl="node1" presStyleIdx="1" presStyleCnt="4" custLinFactNeighborX="-6797" custLinFactNeighborY="1104"/>
      <dgm:spPr/>
      <dgm:t>
        <a:bodyPr/>
        <a:lstStyle/>
        <a:p>
          <a:endParaRPr lang="en-US"/>
        </a:p>
      </dgm:t>
    </dgm:pt>
    <dgm:pt modelId="{26C7F3C2-5586-4103-B617-BB79771B59A0}" type="pres">
      <dgm:prSet presAssocID="{4F6A83A8-B7EA-4A79-BE6F-C7D8846ED925}" presName="parTrans" presStyleCnt="0"/>
      <dgm:spPr/>
    </dgm:pt>
    <dgm:pt modelId="{96CB92FD-D1E7-4D36-B7B4-31167E7B90CC}" type="pres">
      <dgm:prSet presAssocID="{385CABC3-0F3A-4DBB-B822-E89F0E62985E}" presName="node" presStyleLbl="align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A9B67B-200F-4199-8350-12E9E10A296C}" type="pres">
      <dgm:prSet presAssocID="{CF4763CD-2E36-4CB4-B795-04C8FB7A7B87}" presName="sibTrans" presStyleCnt="0"/>
      <dgm:spPr/>
    </dgm:pt>
    <dgm:pt modelId="{26B4DD49-B821-4016-93E1-D48609C1C53D}" type="pres">
      <dgm:prSet presAssocID="{68F55A31-15D1-4B8C-B5D2-46DD14F7ADA4}" presName="node" presStyleLbl="align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BECB74-59BC-4D24-8E92-415732B1DDBB}" type="pres">
      <dgm:prSet presAssocID="{29634884-AB90-44BE-AF21-8CB1592B2443}" presName="vSp" presStyleCnt="0"/>
      <dgm:spPr/>
    </dgm:pt>
    <dgm:pt modelId="{C9620E38-8F45-4734-9D53-664FE6356367}" type="pres">
      <dgm:prSet presAssocID="{F1AC447C-44B0-484A-A451-7EEF2BB34799}" presName="horFlow" presStyleCnt="0"/>
      <dgm:spPr/>
    </dgm:pt>
    <dgm:pt modelId="{09A591F7-C7FB-47AF-837F-5A188E3E9188}" type="pres">
      <dgm:prSet presAssocID="{F1AC447C-44B0-484A-A451-7EEF2BB34799}" presName="bigChev" presStyleLbl="node1" presStyleIdx="2" presStyleCnt="4"/>
      <dgm:spPr/>
      <dgm:t>
        <a:bodyPr/>
        <a:lstStyle/>
        <a:p>
          <a:endParaRPr lang="en-US"/>
        </a:p>
      </dgm:t>
    </dgm:pt>
    <dgm:pt modelId="{C2F89C96-C144-43FF-ABE6-ACD24EB90819}" type="pres">
      <dgm:prSet presAssocID="{FE4E93AC-DD1E-4FDB-B247-EA5931991D87}" presName="parTrans" presStyleCnt="0"/>
      <dgm:spPr/>
    </dgm:pt>
    <dgm:pt modelId="{72BCD57F-9499-4A72-AD43-888E710756DD}" type="pres">
      <dgm:prSet presAssocID="{FA34475B-031C-4476-B9FA-FDA2F9E62217}" presName="node" presStyleLbl="align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2FFFBA-4A28-482B-B306-1344BBD9C0E4}" type="pres">
      <dgm:prSet presAssocID="{5658462C-E38F-4464-8D1E-091FEC5D19CF}" presName="sibTrans" presStyleCnt="0"/>
      <dgm:spPr/>
    </dgm:pt>
    <dgm:pt modelId="{D213738E-C9AD-41B1-96CE-42BC54894D4E}" type="pres">
      <dgm:prSet presAssocID="{C6AA7805-0028-4574-86B1-20340590A475}" presName="node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C4000-7EA5-6546-B526-13B816D31976}" type="pres">
      <dgm:prSet presAssocID="{F1AC447C-44B0-484A-A451-7EEF2BB34799}" presName="vSp" presStyleCnt="0"/>
      <dgm:spPr/>
    </dgm:pt>
    <dgm:pt modelId="{5F68E431-BB7E-B54F-822E-E15CE181EB35}" type="pres">
      <dgm:prSet presAssocID="{49DD85BA-0808-0A48-9664-40E2D83DE034}" presName="horFlow" presStyleCnt="0"/>
      <dgm:spPr/>
    </dgm:pt>
    <dgm:pt modelId="{19D8FE8D-52D8-2F44-B6AF-D5048B402DCB}" type="pres">
      <dgm:prSet presAssocID="{49DD85BA-0808-0A48-9664-40E2D83DE034}" presName="bigChev" presStyleLbl="node1" presStyleIdx="3" presStyleCnt="4" custLinFactNeighborX="-7466" custLinFactNeighborY="-251"/>
      <dgm:spPr/>
      <dgm:t>
        <a:bodyPr/>
        <a:lstStyle/>
        <a:p>
          <a:endParaRPr lang="en-US"/>
        </a:p>
      </dgm:t>
    </dgm:pt>
    <dgm:pt modelId="{669EF083-F9D8-E842-B8B8-A0379E5417DA}" type="pres">
      <dgm:prSet presAssocID="{09C9DB94-9870-144A-86D2-C4BCB900846D}" presName="parTrans" presStyleCnt="0"/>
      <dgm:spPr/>
    </dgm:pt>
    <dgm:pt modelId="{EEC366FF-8F03-6341-A468-A3274B91FD2E}" type="pres">
      <dgm:prSet presAssocID="{F09E3326-C12C-034D-AB7A-C191F83C13F3}" presName="node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6DA4F4-DF46-FE4A-8210-D4E58E303E54}" type="pres">
      <dgm:prSet presAssocID="{A89D6E4F-CC5D-7B41-AB6D-D195D93C3DCC}" presName="sibTrans" presStyleCnt="0"/>
      <dgm:spPr/>
    </dgm:pt>
    <dgm:pt modelId="{4094030B-FDD1-C240-B7CD-C1FF7CF4DB0B}" type="pres">
      <dgm:prSet presAssocID="{E0E51142-5B54-6D46-BBBE-78CDFF43D0FB}" presName="node" presStyleLbl="align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2A9AB8-0D49-294F-B709-DC6CFE081114}" type="presOf" srcId="{29634884-AB90-44BE-AF21-8CB1592B2443}" destId="{60E5E5BD-897F-4C61-8BBD-ACB05209368E}" srcOrd="0" destOrd="0" presId="urn:microsoft.com/office/officeart/2005/8/layout/lProcess3"/>
    <dgm:cxn modelId="{E8E6F699-4C6D-BC40-9E8D-EC79F51C4D67}" type="presOf" srcId="{91D6490E-5A43-490E-ADEB-B992FF8099E1}" destId="{843478E3-C0B1-480D-9073-300BABC20B8B}" srcOrd="0" destOrd="0" presId="urn:microsoft.com/office/officeart/2005/8/layout/lProcess3"/>
    <dgm:cxn modelId="{84100E4A-F909-E247-A2AF-58F060BCF983}" srcId="{49DD85BA-0808-0A48-9664-40E2D83DE034}" destId="{E0E51142-5B54-6D46-BBBE-78CDFF43D0FB}" srcOrd="1" destOrd="0" parTransId="{FF3CF2EA-D5F9-E644-8C58-3122CD43F290}" sibTransId="{6DA25E38-A8F7-DF40-B2C4-5A843F0FD8DA}"/>
    <dgm:cxn modelId="{F596A656-D345-472B-9B41-17CA3CB84220}" srcId="{29634884-AB90-44BE-AF21-8CB1592B2443}" destId="{68F55A31-15D1-4B8C-B5D2-46DD14F7ADA4}" srcOrd="1" destOrd="0" parTransId="{85DBB5FC-292B-46B5-9D68-2B13D58D3B09}" sibTransId="{7F5B8CD0-7C32-45A8-B2B6-44750CF0EEC4}"/>
    <dgm:cxn modelId="{29171B8A-163B-4638-A472-189D0392AA38}" srcId="{5C4D1CCF-BE3C-4465-8BDC-490A17EEB008}" destId="{29634884-AB90-44BE-AF21-8CB1592B2443}" srcOrd="1" destOrd="0" parTransId="{D5E0FDB3-6859-4DB4-92E1-52FB78587EE7}" sibTransId="{9C883BB7-EC9C-4E49-9FC3-32C64A9163AB}"/>
    <dgm:cxn modelId="{9813C71D-47B7-6549-B6BD-959987C2E250}" type="presOf" srcId="{5C4D1CCF-BE3C-4465-8BDC-490A17EEB008}" destId="{36B9203C-B877-4204-A540-5CC780BC58BB}" srcOrd="0" destOrd="0" presId="urn:microsoft.com/office/officeart/2005/8/layout/lProcess3"/>
    <dgm:cxn modelId="{240EE7EC-3B4F-894D-B826-35AE5120D767}" type="presOf" srcId="{F09E3326-C12C-034D-AB7A-C191F83C13F3}" destId="{EEC366FF-8F03-6341-A468-A3274B91FD2E}" srcOrd="0" destOrd="0" presId="urn:microsoft.com/office/officeart/2005/8/layout/lProcess3"/>
    <dgm:cxn modelId="{2C2D7C7F-0479-4D0F-AD97-862A50A7A86D}" srcId="{F1AC447C-44B0-484A-A451-7EEF2BB34799}" destId="{C6AA7805-0028-4574-86B1-20340590A475}" srcOrd="1" destOrd="0" parTransId="{7AFF6E89-A7CF-413B-A51A-616BCA9DDDAA}" sibTransId="{6862B86E-4780-40A6-B398-EBA578C42B33}"/>
    <dgm:cxn modelId="{65CF0EE7-A297-4E41-BCB5-96DCB008E7E1}" type="presOf" srcId="{F1AC447C-44B0-484A-A451-7EEF2BB34799}" destId="{09A591F7-C7FB-47AF-837F-5A188E3E9188}" srcOrd="0" destOrd="0" presId="urn:microsoft.com/office/officeart/2005/8/layout/lProcess3"/>
    <dgm:cxn modelId="{30283F4B-FDC4-4DED-AB61-83FD60E8CBEF}" srcId="{5C4D1CCF-BE3C-4465-8BDC-490A17EEB008}" destId="{1D2D927C-9368-44A7-91AE-058A83239B03}" srcOrd="0" destOrd="0" parTransId="{3F4856F2-72FD-4CAD-A08E-EF65ED686C90}" sibTransId="{F95C770E-E1B2-4F34-A05D-128D894F384E}"/>
    <dgm:cxn modelId="{C4C3A797-20C9-B64C-9771-A299AD13A035}" type="presOf" srcId="{E0E51142-5B54-6D46-BBBE-78CDFF43D0FB}" destId="{4094030B-FDD1-C240-B7CD-C1FF7CF4DB0B}" srcOrd="0" destOrd="0" presId="urn:microsoft.com/office/officeart/2005/8/layout/lProcess3"/>
    <dgm:cxn modelId="{F07F2048-4A10-4C0B-B9C4-3FE075C5B22A}" srcId="{F1AC447C-44B0-484A-A451-7EEF2BB34799}" destId="{FA34475B-031C-4476-B9FA-FDA2F9E62217}" srcOrd="0" destOrd="0" parTransId="{FE4E93AC-DD1E-4FDB-B247-EA5931991D87}" sibTransId="{5658462C-E38F-4464-8D1E-091FEC5D19CF}"/>
    <dgm:cxn modelId="{B2D0D24E-2DE8-414B-9863-4A8D98FE6303}" type="presOf" srcId="{C6AA7805-0028-4574-86B1-20340590A475}" destId="{D213738E-C9AD-41B1-96CE-42BC54894D4E}" srcOrd="0" destOrd="0" presId="urn:microsoft.com/office/officeart/2005/8/layout/lProcess3"/>
    <dgm:cxn modelId="{2BEBBC4E-7CC3-4B64-A694-735C0108DC20}" srcId="{29634884-AB90-44BE-AF21-8CB1592B2443}" destId="{385CABC3-0F3A-4DBB-B822-E89F0E62985E}" srcOrd="0" destOrd="0" parTransId="{4F6A83A8-B7EA-4A79-BE6F-C7D8846ED925}" sibTransId="{CF4763CD-2E36-4CB4-B795-04C8FB7A7B87}"/>
    <dgm:cxn modelId="{1954CEC7-9CD6-1047-87FA-F41C8EA3B108}" type="presOf" srcId="{68F55A31-15D1-4B8C-B5D2-46DD14F7ADA4}" destId="{26B4DD49-B821-4016-93E1-D48609C1C53D}" srcOrd="0" destOrd="0" presId="urn:microsoft.com/office/officeart/2005/8/layout/lProcess3"/>
    <dgm:cxn modelId="{28F294FA-9D96-43D9-8763-795F377CAA0F}" srcId="{1D2D927C-9368-44A7-91AE-058A83239B03}" destId="{A3DC018E-B460-4047-8B95-A295E6C7964A}" srcOrd="1" destOrd="0" parTransId="{1537EAAA-7FFB-49D9-9E30-62B7BFB4CD33}" sibTransId="{57BF313A-89A7-407B-978E-078FC31ADEA1}"/>
    <dgm:cxn modelId="{E48252AB-64A5-5A43-9FDB-6AF8A3476EF7}" srcId="{49DD85BA-0808-0A48-9664-40E2D83DE034}" destId="{F09E3326-C12C-034D-AB7A-C191F83C13F3}" srcOrd="0" destOrd="0" parTransId="{09C9DB94-9870-144A-86D2-C4BCB900846D}" sibTransId="{A89D6E4F-CC5D-7B41-AB6D-D195D93C3DCC}"/>
    <dgm:cxn modelId="{810F6623-B745-B241-8AF9-D0C70015253A}" srcId="{5C4D1CCF-BE3C-4465-8BDC-490A17EEB008}" destId="{49DD85BA-0808-0A48-9664-40E2D83DE034}" srcOrd="3" destOrd="0" parTransId="{089449C3-436C-6045-92F5-923708796E67}" sibTransId="{0FCA4B25-54C3-8C44-95CF-6D7137738749}"/>
    <dgm:cxn modelId="{F2B54599-BBDA-4309-A17D-0407040958C7}" srcId="{5C4D1CCF-BE3C-4465-8BDC-490A17EEB008}" destId="{F1AC447C-44B0-484A-A451-7EEF2BB34799}" srcOrd="2" destOrd="0" parTransId="{A99EB93D-3936-4D1E-B261-0E4ECEDFC601}" sibTransId="{8E3DC12D-3755-4A5C-ADDA-04F9C4E00A7E}"/>
    <dgm:cxn modelId="{3303DB70-AE62-3F4D-8389-73E87E3BFF58}" type="presOf" srcId="{49DD85BA-0808-0A48-9664-40E2D83DE034}" destId="{19D8FE8D-52D8-2F44-B6AF-D5048B402DCB}" srcOrd="0" destOrd="0" presId="urn:microsoft.com/office/officeart/2005/8/layout/lProcess3"/>
    <dgm:cxn modelId="{03F35752-703F-0A49-9149-05DF85C09272}" type="presOf" srcId="{1D2D927C-9368-44A7-91AE-058A83239B03}" destId="{86876A59-4942-48A4-8900-0AB14FEDAB89}" srcOrd="0" destOrd="0" presId="urn:microsoft.com/office/officeart/2005/8/layout/lProcess3"/>
    <dgm:cxn modelId="{3A63E26F-A8EB-4AE4-8ABC-3EC3E2F61A03}" srcId="{1D2D927C-9368-44A7-91AE-058A83239B03}" destId="{91D6490E-5A43-490E-ADEB-B992FF8099E1}" srcOrd="0" destOrd="0" parTransId="{88B4942B-CCA1-4527-9147-39CDA39990C7}" sibTransId="{BBD42B2D-EBE2-4A21-8B85-90EC5425CFCE}"/>
    <dgm:cxn modelId="{C663B9A7-2B0D-A94D-AE57-FC8A76E401E2}" type="presOf" srcId="{FA34475B-031C-4476-B9FA-FDA2F9E62217}" destId="{72BCD57F-9499-4A72-AD43-888E710756DD}" srcOrd="0" destOrd="0" presId="urn:microsoft.com/office/officeart/2005/8/layout/lProcess3"/>
    <dgm:cxn modelId="{76A34033-315D-CC43-A0EC-D33628B50476}" type="presOf" srcId="{A3DC018E-B460-4047-8B95-A295E6C7964A}" destId="{2EB8D2E3-4E0F-48ED-B121-EB7FC9D766B2}" srcOrd="0" destOrd="0" presId="urn:microsoft.com/office/officeart/2005/8/layout/lProcess3"/>
    <dgm:cxn modelId="{239DD126-4501-5849-A8DF-9218E0D00217}" type="presOf" srcId="{385CABC3-0F3A-4DBB-B822-E89F0E62985E}" destId="{96CB92FD-D1E7-4D36-B7B4-31167E7B90CC}" srcOrd="0" destOrd="0" presId="urn:microsoft.com/office/officeart/2005/8/layout/lProcess3"/>
    <dgm:cxn modelId="{0B59DAE5-D3F2-6049-B1C9-F41D3B8F5E71}" type="presParOf" srcId="{36B9203C-B877-4204-A540-5CC780BC58BB}" destId="{63438579-9EEA-4C5E-8750-C4068562BEB3}" srcOrd="0" destOrd="0" presId="urn:microsoft.com/office/officeart/2005/8/layout/lProcess3"/>
    <dgm:cxn modelId="{62B889A7-540A-1741-9930-99903D11E493}" type="presParOf" srcId="{63438579-9EEA-4C5E-8750-C4068562BEB3}" destId="{86876A59-4942-48A4-8900-0AB14FEDAB89}" srcOrd="0" destOrd="0" presId="urn:microsoft.com/office/officeart/2005/8/layout/lProcess3"/>
    <dgm:cxn modelId="{C68A8338-A78E-2643-B6CC-1B42352DD7EC}" type="presParOf" srcId="{63438579-9EEA-4C5E-8750-C4068562BEB3}" destId="{E05F44BD-177B-4615-8D3E-286CEE3A5787}" srcOrd="1" destOrd="0" presId="urn:microsoft.com/office/officeart/2005/8/layout/lProcess3"/>
    <dgm:cxn modelId="{991FA656-7A33-6947-8AA2-17C1599CA7CE}" type="presParOf" srcId="{63438579-9EEA-4C5E-8750-C4068562BEB3}" destId="{843478E3-C0B1-480D-9073-300BABC20B8B}" srcOrd="2" destOrd="0" presId="urn:microsoft.com/office/officeart/2005/8/layout/lProcess3"/>
    <dgm:cxn modelId="{F32C4229-2BA1-AD48-817F-B1DC81D23080}" type="presParOf" srcId="{63438579-9EEA-4C5E-8750-C4068562BEB3}" destId="{BA9239AE-1BA5-4A0A-859C-0456C6F0D85F}" srcOrd="3" destOrd="0" presId="urn:microsoft.com/office/officeart/2005/8/layout/lProcess3"/>
    <dgm:cxn modelId="{60408582-EF2A-C446-8153-146FE9060F5D}" type="presParOf" srcId="{63438579-9EEA-4C5E-8750-C4068562BEB3}" destId="{2EB8D2E3-4E0F-48ED-B121-EB7FC9D766B2}" srcOrd="4" destOrd="0" presId="urn:microsoft.com/office/officeart/2005/8/layout/lProcess3"/>
    <dgm:cxn modelId="{C6B1C428-E45D-8646-A8B3-F4317D09FBA3}" type="presParOf" srcId="{36B9203C-B877-4204-A540-5CC780BC58BB}" destId="{43133B63-40BB-437A-B38B-2D96D0FE6102}" srcOrd="1" destOrd="0" presId="urn:microsoft.com/office/officeart/2005/8/layout/lProcess3"/>
    <dgm:cxn modelId="{2BC5FA6D-D786-9848-ADDB-5015F5235EAC}" type="presParOf" srcId="{36B9203C-B877-4204-A540-5CC780BC58BB}" destId="{4CDFE9C3-8B38-408F-8C95-091A9D938D1B}" srcOrd="2" destOrd="0" presId="urn:microsoft.com/office/officeart/2005/8/layout/lProcess3"/>
    <dgm:cxn modelId="{80796ABC-7386-464A-864F-6D50F680F644}" type="presParOf" srcId="{4CDFE9C3-8B38-408F-8C95-091A9D938D1B}" destId="{60E5E5BD-897F-4C61-8BBD-ACB05209368E}" srcOrd="0" destOrd="0" presId="urn:microsoft.com/office/officeart/2005/8/layout/lProcess3"/>
    <dgm:cxn modelId="{02EE13BD-D95A-BB4B-93D2-C0A240229AC3}" type="presParOf" srcId="{4CDFE9C3-8B38-408F-8C95-091A9D938D1B}" destId="{26C7F3C2-5586-4103-B617-BB79771B59A0}" srcOrd="1" destOrd="0" presId="urn:microsoft.com/office/officeart/2005/8/layout/lProcess3"/>
    <dgm:cxn modelId="{495A02FC-5FAB-5C43-8685-890B7E5EE62E}" type="presParOf" srcId="{4CDFE9C3-8B38-408F-8C95-091A9D938D1B}" destId="{96CB92FD-D1E7-4D36-B7B4-31167E7B90CC}" srcOrd="2" destOrd="0" presId="urn:microsoft.com/office/officeart/2005/8/layout/lProcess3"/>
    <dgm:cxn modelId="{A316CB3B-A008-B948-85C1-6B618107DAF6}" type="presParOf" srcId="{4CDFE9C3-8B38-408F-8C95-091A9D938D1B}" destId="{ABA9B67B-200F-4199-8350-12E9E10A296C}" srcOrd="3" destOrd="0" presId="urn:microsoft.com/office/officeart/2005/8/layout/lProcess3"/>
    <dgm:cxn modelId="{E282E320-95E7-7E4C-9552-5DE7ABE705A9}" type="presParOf" srcId="{4CDFE9C3-8B38-408F-8C95-091A9D938D1B}" destId="{26B4DD49-B821-4016-93E1-D48609C1C53D}" srcOrd="4" destOrd="0" presId="urn:microsoft.com/office/officeart/2005/8/layout/lProcess3"/>
    <dgm:cxn modelId="{2F2FA306-5B16-7F43-8538-2BACB6F2444F}" type="presParOf" srcId="{36B9203C-B877-4204-A540-5CC780BC58BB}" destId="{30BECB74-59BC-4D24-8E92-415732B1DDBB}" srcOrd="3" destOrd="0" presId="urn:microsoft.com/office/officeart/2005/8/layout/lProcess3"/>
    <dgm:cxn modelId="{1240CA8C-6A38-514A-93E7-8C04CC3A93E8}" type="presParOf" srcId="{36B9203C-B877-4204-A540-5CC780BC58BB}" destId="{C9620E38-8F45-4734-9D53-664FE6356367}" srcOrd="4" destOrd="0" presId="urn:microsoft.com/office/officeart/2005/8/layout/lProcess3"/>
    <dgm:cxn modelId="{B6976E21-4FB0-5F4D-947D-C14892B260D3}" type="presParOf" srcId="{C9620E38-8F45-4734-9D53-664FE6356367}" destId="{09A591F7-C7FB-47AF-837F-5A188E3E9188}" srcOrd="0" destOrd="0" presId="urn:microsoft.com/office/officeart/2005/8/layout/lProcess3"/>
    <dgm:cxn modelId="{589ED67A-B93D-414E-9A95-3FBF990300FF}" type="presParOf" srcId="{C9620E38-8F45-4734-9D53-664FE6356367}" destId="{C2F89C96-C144-43FF-ABE6-ACD24EB90819}" srcOrd="1" destOrd="0" presId="urn:microsoft.com/office/officeart/2005/8/layout/lProcess3"/>
    <dgm:cxn modelId="{84D200EE-A89A-7940-893F-89238E64A914}" type="presParOf" srcId="{C9620E38-8F45-4734-9D53-664FE6356367}" destId="{72BCD57F-9499-4A72-AD43-888E710756DD}" srcOrd="2" destOrd="0" presId="urn:microsoft.com/office/officeart/2005/8/layout/lProcess3"/>
    <dgm:cxn modelId="{90BB5D04-6B21-7048-9A62-FBBBF62486B2}" type="presParOf" srcId="{C9620E38-8F45-4734-9D53-664FE6356367}" destId="{8B2FFFBA-4A28-482B-B306-1344BBD9C0E4}" srcOrd="3" destOrd="0" presId="urn:microsoft.com/office/officeart/2005/8/layout/lProcess3"/>
    <dgm:cxn modelId="{71046E23-F307-A94D-8DA0-9A72796714AA}" type="presParOf" srcId="{C9620E38-8F45-4734-9D53-664FE6356367}" destId="{D213738E-C9AD-41B1-96CE-42BC54894D4E}" srcOrd="4" destOrd="0" presId="urn:microsoft.com/office/officeart/2005/8/layout/lProcess3"/>
    <dgm:cxn modelId="{5BA2385C-AB0B-EC43-9388-76FAD9739E8B}" type="presParOf" srcId="{36B9203C-B877-4204-A540-5CC780BC58BB}" destId="{504C4000-7EA5-6546-B526-13B816D31976}" srcOrd="5" destOrd="0" presId="urn:microsoft.com/office/officeart/2005/8/layout/lProcess3"/>
    <dgm:cxn modelId="{E2A64B90-5217-5B42-80AA-4B906063482F}" type="presParOf" srcId="{36B9203C-B877-4204-A540-5CC780BC58BB}" destId="{5F68E431-BB7E-B54F-822E-E15CE181EB35}" srcOrd="6" destOrd="0" presId="urn:microsoft.com/office/officeart/2005/8/layout/lProcess3"/>
    <dgm:cxn modelId="{312FC4B3-2FAA-9148-8D3A-47B6E8B5A9AF}" type="presParOf" srcId="{5F68E431-BB7E-B54F-822E-E15CE181EB35}" destId="{19D8FE8D-52D8-2F44-B6AF-D5048B402DCB}" srcOrd="0" destOrd="0" presId="urn:microsoft.com/office/officeart/2005/8/layout/lProcess3"/>
    <dgm:cxn modelId="{2032E4E1-67D6-4A43-B8E6-15591258D8D3}" type="presParOf" srcId="{5F68E431-BB7E-B54F-822E-E15CE181EB35}" destId="{669EF083-F9D8-E842-B8B8-A0379E5417DA}" srcOrd="1" destOrd="0" presId="urn:microsoft.com/office/officeart/2005/8/layout/lProcess3"/>
    <dgm:cxn modelId="{F6E9CF01-55AA-AA4A-9D14-C9C8C60670F7}" type="presParOf" srcId="{5F68E431-BB7E-B54F-822E-E15CE181EB35}" destId="{EEC366FF-8F03-6341-A468-A3274B91FD2E}" srcOrd="2" destOrd="0" presId="urn:microsoft.com/office/officeart/2005/8/layout/lProcess3"/>
    <dgm:cxn modelId="{31B2E5C8-27E9-1C45-9426-A7FBE7BCE4A1}" type="presParOf" srcId="{5F68E431-BB7E-B54F-822E-E15CE181EB35}" destId="{866DA4F4-DF46-FE4A-8210-D4E58E303E54}" srcOrd="3" destOrd="0" presId="urn:microsoft.com/office/officeart/2005/8/layout/lProcess3"/>
    <dgm:cxn modelId="{8BB9E9F4-B60C-6B46-B529-E68101969950}" type="presParOf" srcId="{5F68E431-BB7E-B54F-822E-E15CE181EB35}" destId="{4094030B-FDD1-C240-B7CD-C1FF7CF4DB0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2136D7-F532-4BFC-8C08-9F8AB636C0D0}" type="doc">
      <dgm:prSet loTypeId="urn:microsoft.com/office/officeart/2011/layout/ConvergingText" loCatId="officeonlin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8DC5A3-7028-4D6D-913B-74B29A3214C7}">
      <dgm:prSet phldrT="[Text]"/>
      <dgm:spPr/>
      <dgm:t>
        <a:bodyPr/>
        <a:lstStyle/>
        <a:p>
          <a:r>
            <a:rPr lang="en-US" dirty="0" smtClean="0"/>
            <a:t>CASB</a:t>
          </a:r>
          <a:endParaRPr lang="en-US" dirty="0"/>
        </a:p>
      </dgm:t>
    </dgm:pt>
    <dgm:pt modelId="{12C55927-5DEC-4753-8962-532B1FCAE6C2}" type="parTrans" cxnId="{25EE9B21-A8A5-49A1-87C8-7F93A17A9F73}">
      <dgm:prSet/>
      <dgm:spPr/>
      <dgm:t>
        <a:bodyPr/>
        <a:lstStyle/>
        <a:p>
          <a:endParaRPr lang="en-US"/>
        </a:p>
      </dgm:t>
    </dgm:pt>
    <dgm:pt modelId="{2DDD421A-9312-47C7-A475-518221FDD3CE}" type="sibTrans" cxnId="{25EE9B21-A8A5-49A1-87C8-7F93A17A9F73}">
      <dgm:prSet/>
      <dgm:spPr/>
      <dgm:t>
        <a:bodyPr/>
        <a:lstStyle/>
        <a:p>
          <a:endParaRPr lang="en-US"/>
        </a:p>
      </dgm:t>
    </dgm:pt>
    <dgm:pt modelId="{A8069D1D-4AD0-4B13-982E-ECD41A8583F1}">
      <dgm:prSet phldrT="[Text]"/>
      <dgm:spPr/>
      <dgm:t>
        <a:bodyPr/>
        <a:lstStyle/>
        <a:p>
          <a:r>
            <a:rPr lang="en-US" dirty="0" smtClean="0"/>
            <a:t>User account accessed from an unexpected country</a:t>
          </a:r>
          <a:endParaRPr lang="en-US" dirty="0"/>
        </a:p>
      </dgm:t>
    </dgm:pt>
    <dgm:pt modelId="{07F952AA-F15F-4FAB-9EA0-75A35208CC44}" type="parTrans" cxnId="{F43D57A5-C0F3-43F6-BF92-F6600A98D4B6}">
      <dgm:prSet/>
      <dgm:spPr/>
      <dgm:t>
        <a:bodyPr/>
        <a:lstStyle/>
        <a:p>
          <a:endParaRPr lang="en-US"/>
        </a:p>
      </dgm:t>
    </dgm:pt>
    <dgm:pt modelId="{FD020B9A-FC05-423E-9AFD-0F9FBD3907E3}" type="sibTrans" cxnId="{F43D57A5-C0F3-43F6-BF92-F6600A98D4B6}">
      <dgm:prSet/>
      <dgm:spPr/>
      <dgm:t>
        <a:bodyPr/>
        <a:lstStyle/>
        <a:p>
          <a:endParaRPr lang="en-US"/>
        </a:p>
      </dgm:t>
    </dgm:pt>
    <dgm:pt modelId="{AD7F94ED-7BD7-4BB5-8584-99B96701722A}">
      <dgm:prSet phldrT="[Text]"/>
      <dgm:spPr/>
      <dgm:t>
        <a:bodyPr/>
        <a:lstStyle/>
        <a:p>
          <a:r>
            <a:rPr lang="en-US" dirty="0" smtClean="0"/>
            <a:t>A cloud account is successfully brute forced</a:t>
          </a:r>
          <a:endParaRPr lang="en-US" dirty="0"/>
        </a:p>
      </dgm:t>
    </dgm:pt>
    <dgm:pt modelId="{2CAFEFD7-BA66-4674-A3C6-BB0C31208594}" type="parTrans" cxnId="{3CC0FC3E-D84A-4FC6-A920-689853F5B42D}">
      <dgm:prSet/>
      <dgm:spPr/>
      <dgm:t>
        <a:bodyPr/>
        <a:lstStyle/>
        <a:p>
          <a:endParaRPr lang="en-US"/>
        </a:p>
      </dgm:t>
    </dgm:pt>
    <dgm:pt modelId="{45F90746-DF90-4F3A-B287-6C018EE620EB}" type="sibTrans" cxnId="{3CC0FC3E-D84A-4FC6-A920-689853F5B42D}">
      <dgm:prSet/>
      <dgm:spPr/>
      <dgm:t>
        <a:bodyPr/>
        <a:lstStyle/>
        <a:p>
          <a:endParaRPr lang="en-US"/>
        </a:p>
      </dgm:t>
    </dgm:pt>
    <dgm:pt modelId="{073B91F9-25A7-463E-8BD5-B6F9FB2EE7BA}">
      <dgm:prSet phldrT="[Text]"/>
      <dgm:spPr/>
      <dgm:t>
        <a:bodyPr/>
        <a:lstStyle/>
        <a:p>
          <a:r>
            <a:rPr lang="en-US" dirty="0" smtClean="0"/>
            <a:t>A cloud account is accessed from a new device</a:t>
          </a:r>
          <a:endParaRPr lang="en-US" dirty="0"/>
        </a:p>
      </dgm:t>
    </dgm:pt>
    <dgm:pt modelId="{22F4C562-0795-40F7-9DC9-62FFE010C0CE}" type="parTrans" cxnId="{7B99FDB4-26C3-4D97-BE70-6FE7985A7A6D}">
      <dgm:prSet/>
      <dgm:spPr/>
      <dgm:t>
        <a:bodyPr/>
        <a:lstStyle/>
        <a:p>
          <a:endParaRPr lang="en-US"/>
        </a:p>
      </dgm:t>
    </dgm:pt>
    <dgm:pt modelId="{4C1527B7-51C7-4AFD-9F41-BA631A0716E1}" type="sibTrans" cxnId="{7B99FDB4-26C3-4D97-BE70-6FE7985A7A6D}">
      <dgm:prSet/>
      <dgm:spPr/>
      <dgm:t>
        <a:bodyPr/>
        <a:lstStyle/>
        <a:p>
          <a:endParaRPr lang="en-US"/>
        </a:p>
      </dgm:t>
    </dgm:pt>
    <dgm:pt modelId="{9F90C5C8-3BC9-4A8F-988C-E0404ECFCD2F}">
      <dgm:prSet phldrT="[Text]"/>
      <dgm:spPr/>
      <dgm:t>
        <a:bodyPr/>
        <a:lstStyle/>
        <a:p>
          <a:r>
            <a:rPr lang="en-US" dirty="0" smtClean="0"/>
            <a:t>User account accessed from suspicious IP address range</a:t>
          </a:r>
          <a:endParaRPr lang="en-US" dirty="0"/>
        </a:p>
      </dgm:t>
    </dgm:pt>
    <dgm:pt modelId="{29472B87-1F6D-4467-92A8-07A1915074A3}" type="parTrans" cxnId="{C61743D1-0315-47ED-8E1A-61674B78D12E}">
      <dgm:prSet/>
      <dgm:spPr/>
      <dgm:t>
        <a:bodyPr/>
        <a:lstStyle/>
        <a:p>
          <a:endParaRPr lang="en-US"/>
        </a:p>
      </dgm:t>
    </dgm:pt>
    <dgm:pt modelId="{050FAA39-F61C-4A17-9016-0B307A676ADC}" type="sibTrans" cxnId="{C61743D1-0315-47ED-8E1A-61674B78D12E}">
      <dgm:prSet/>
      <dgm:spPr/>
      <dgm:t>
        <a:bodyPr/>
        <a:lstStyle/>
        <a:p>
          <a:endParaRPr lang="en-US"/>
        </a:p>
      </dgm:t>
    </dgm:pt>
    <dgm:pt modelId="{64CFE4B2-EE73-4489-B4B0-0A0CC015A6E9}" type="pres">
      <dgm:prSet presAssocID="{0D2136D7-F532-4BFC-8C08-9F8AB636C0D0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D34B25D-DF88-4BA7-A20E-1A11F3BB9688}" type="pres">
      <dgm:prSet presAssocID="{348DC5A3-7028-4D6D-913B-74B29A3214C7}" presName="composite" presStyleCnt="0"/>
      <dgm:spPr/>
    </dgm:pt>
    <dgm:pt modelId="{7BF4DE32-243E-4ED0-A3F0-8FB52F65FA87}" type="pres">
      <dgm:prSet presAssocID="{348DC5A3-7028-4D6D-913B-74B29A3214C7}" presName="ParentAccent1" presStyleLbl="alignNode1" presStyleIdx="0" presStyleCnt="42"/>
      <dgm:spPr/>
    </dgm:pt>
    <dgm:pt modelId="{5764D94C-B117-4F93-B0B0-8F2C9EE0A5F9}" type="pres">
      <dgm:prSet presAssocID="{348DC5A3-7028-4D6D-913B-74B29A3214C7}" presName="ParentAccent2" presStyleLbl="alignNode1" presStyleIdx="1" presStyleCnt="42"/>
      <dgm:spPr/>
    </dgm:pt>
    <dgm:pt modelId="{7AE0CDE4-6A62-4DFC-8E69-CF3EAFBE06D3}" type="pres">
      <dgm:prSet presAssocID="{348DC5A3-7028-4D6D-913B-74B29A3214C7}" presName="ParentAccent3" presStyleLbl="alignNode1" presStyleIdx="2" presStyleCnt="42"/>
      <dgm:spPr/>
    </dgm:pt>
    <dgm:pt modelId="{099D5B40-ECE4-4DE2-A996-8B1820DC4C3B}" type="pres">
      <dgm:prSet presAssocID="{348DC5A3-7028-4D6D-913B-74B29A3214C7}" presName="ParentAccent4" presStyleLbl="alignNode1" presStyleIdx="3" presStyleCnt="42"/>
      <dgm:spPr/>
    </dgm:pt>
    <dgm:pt modelId="{A98A238A-7A5C-4DB0-9E6E-126A8AE38133}" type="pres">
      <dgm:prSet presAssocID="{348DC5A3-7028-4D6D-913B-74B29A3214C7}" presName="ParentAccent5" presStyleLbl="alignNode1" presStyleIdx="4" presStyleCnt="42"/>
      <dgm:spPr/>
    </dgm:pt>
    <dgm:pt modelId="{3485BE96-A00A-423A-87DA-2686D3203D84}" type="pres">
      <dgm:prSet presAssocID="{348DC5A3-7028-4D6D-913B-74B29A3214C7}" presName="ParentAccent6" presStyleLbl="alignNode1" presStyleIdx="5" presStyleCnt="42"/>
      <dgm:spPr/>
    </dgm:pt>
    <dgm:pt modelId="{69465C4E-ACF8-4DE3-BC08-BA3D50DBD756}" type="pres">
      <dgm:prSet presAssocID="{348DC5A3-7028-4D6D-913B-74B29A3214C7}" presName="ParentAccent7" presStyleLbl="alignNode1" presStyleIdx="6" presStyleCnt="42"/>
      <dgm:spPr/>
    </dgm:pt>
    <dgm:pt modelId="{B22FA110-99DF-42DC-BCC0-3D6A2F93F475}" type="pres">
      <dgm:prSet presAssocID="{348DC5A3-7028-4D6D-913B-74B29A3214C7}" presName="ParentAccent8" presStyleLbl="alignNode1" presStyleIdx="7" presStyleCnt="42"/>
      <dgm:spPr/>
    </dgm:pt>
    <dgm:pt modelId="{BB2F3EB9-CECF-44D5-A89E-4BF886D5F127}" type="pres">
      <dgm:prSet presAssocID="{348DC5A3-7028-4D6D-913B-74B29A3214C7}" presName="ParentAccent9" presStyleLbl="alignNode1" presStyleIdx="8" presStyleCnt="42"/>
      <dgm:spPr/>
    </dgm:pt>
    <dgm:pt modelId="{DFB1D4AE-C51A-4D83-AE9F-196A0A5A04C3}" type="pres">
      <dgm:prSet presAssocID="{348DC5A3-7028-4D6D-913B-74B29A3214C7}" presName="ParentAccent10" presStyleLbl="alignNode1" presStyleIdx="9" presStyleCnt="42"/>
      <dgm:spPr/>
    </dgm:pt>
    <dgm:pt modelId="{44FED35C-2158-4387-8063-D7C85C8C0179}" type="pres">
      <dgm:prSet presAssocID="{348DC5A3-7028-4D6D-913B-74B29A3214C7}" presName="Parent" presStyleLbl="alignNode1" presStyleIdx="10" presStyleCnt="42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6FB265-48D7-4377-A38C-13295204D9A7}" type="pres">
      <dgm:prSet presAssocID="{A8069D1D-4AD0-4B13-982E-ECD41A8583F1}" presName="Child1Accent1" presStyleLbl="alignNode1" presStyleIdx="11" presStyleCnt="42"/>
      <dgm:spPr/>
    </dgm:pt>
    <dgm:pt modelId="{F47D3320-D3AC-4E76-A353-93AD44C8E446}" type="pres">
      <dgm:prSet presAssocID="{A8069D1D-4AD0-4B13-982E-ECD41A8583F1}" presName="Child1Accent2" presStyleLbl="alignNode1" presStyleIdx="12" presStyleCnt="42"/>
      <dgm:spPr/>
    </dgm:pt>
    <dgm:pt modelId="{39591A7F-1AE1-48BE-801E-68AC2810D2FA}" type="pres">
      <dgm:prSet presAssocID="{A8069D1D-4AD0-4B13-982E-ECD41A8583F1}" presName="Child1Accent3" presStyleLbl="alignNode1" presStyleIdx="13" presStyleCnt="42"/>
      <dgm:spPr/>
    </dgm:pt>
    <dgm:pt modelId="{DE6061B7-55FD-4FA2-A52D-18D42F660873}" type="pres">
      <dgm:prSet presAssocID="{A8069D1D-4AD0-4B13-982E-ECD41A8583F1}" presName="Child1Accent4" presStyleLbl="alignNode1" presStyleIdx="14" presStyleCnt="42"/>
      <dgm:spPr/>
    </dgm:pt>
    <dgm:pt modelId="{3417A434-2541-449D-BF37-45C902F4E2FC}" type="pres">
      <dgm:prSet presAssocID="{A8069D1D-4AD0-4B13-982E-ECD41A8583F1}" presName="Child1Accent5" presStyleLbl="alignNode1" presStyleIdx="15" presStyleCnt="42"/>
      <dgm:spPr/>
    </dgm:pt>
    <dgm:pt modelId="{D0FC936B-893F-4A9C-9992-62F8AF20A673}" type="pres">
      <dgm:prSet presAssocID="{A8069D1D-4AD0-4B13-982E-ECD41A8583F1}" presName="Child1Accent6" presStyleLbl="alignNode1" presStyleIdx="16" presStyleCnt="42"/>
      <dgm:spPr/>
    </dgm:pt>
    <dgm:pt modelId="{09A99F3B-621F-4ED8-A1F3-D8E3615117BC}" type="pres">
      <dgm:prSet presAssocID="{A8069D1D-4AD0-4B13-982E-ECD41A8583F1}" presName="Child1Accent7" presStyleLbl="alignNode1" presStyleIdx="17" presStyleCnt="42"/>
      <dgm:spPr/>
    </dgm:pt>
    <dgm:pt modelId="{9C849043-9299-4D29-B5F1-D17682636779}" type="pres">
      <dgm:prSet presAssocID="{A8069D1D-4AD0-4B13-982E-ECD41A8583F1}" presName="Child1Accent8" presStyleLbl="alignNode1" presStyleIdx="18" presStyleCnt="42"/>
      <dgm:spPr/>
    </dgm:pt>
    <dgm:pt modelId="{E96D3C23-B8A2-4205-88D4-F6C6D5009F95}" type="pres">
      <dgm:prSet presAssocID="{A8069D1D-4AD0-4B13-982E-ECD41A8583F1}" presName="Child1Accent9" presStyleLbl="alignNode1" presStyleIdx="19" presStyleCnt="42"/>
      <dgm:spPr/>
    </dgm:pt>
    <dgm:pt modelId="{A6582562-52DC-4055-9C68-ECC8D9045A33}" type="pres">
      <dgm:prSet presAssocID="{A8069D1D-4AD0-4B13-982E-ECD41A8583F1}" presName="Child1" presStyleLbl="revTx" presStyleIdx="0" presStyleCnt="4" custLinFactNeighborX="-1719" custLinFactNeighborY="-10350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17F5B6-B77A-4F5B-9463-B55F0D8E89DA}" type="pres">
      <dgm:prSet presAssocID="{9F90C5C8-3BC9-4A8F-988C-E0404ECFCD2F}" presName="Child2Accent1" presStyleLbl="alignNode1" presStyleIdx="20" presStyleCnt="42"/>
      <dgm:spPr/>
    </dgm:pt>
    <dgm:pt modelId="{A11225C5-9153-4166-B438-32571705FA8A}" type="pres">
      <dgm:prSet presAssocID="{9F90C5C8-3BC9-4A8F-988C-E0404ECFCD2F}" presName="Child2Accent2" presStyleLbl="alignNode1" presStyleIdx="21" presStyleCnt="42"/>
      <dgm:spPr/>
    </dgm:pt>
    <dgm:pt modelId="{D44CB6B6-3490-493D-A7F7-9D7F2280E848}" type="pres">
      <dgm:prSet presAssocID="{9F90C5C8-3BC9-4A8F-988C-E0404ECFCD2F}" presName="Child2Accent3" presStyleLbl="alignNode1" presStyleIdx="22" presStyleCnt="42"/>
      <dgm:spPr/>
    </dgm:pt>
    <dgm:pt modelId="{7E4D6D39-5A1C-46FF-988D-6C1B23D3CD67}" type="pres">
      <dgm:prSet presAssocID="{9F90C5C8-3BC9-4A8F-988C-E0404ECFCD2F}" presName="Child2Accent4" presStyleLbl="alignNode1" presStyleIdx="23" presStyleCnt="42"/>
      <dgm:spPr/>
    </dgm:pt>
    <dgm:pt modelId="{1F47C1FE-7794-4C5B-B9FC-CF799B08800F}" type="pres">
      <dgm:prSet presAssocID="{9F90C5C8-3BC9-4A8F-988C-E0404ECFCD2F}" presName="Child2Accent5" presStyleLbl="alignNode1" presStyleIdx="24" presStyleCnt="42"/>
      <dgm:spPr/>
    </dgm:pt>
    <dgm:pt modelId="{F3A828F4-00F5-478D-95F7-6A23A4E77CF7}" type="pres">
      <dgm:prSet presAssocID="{9F90C5C8-3BC9-4A8F-988C-E0404ECFCD2F}" presName="Child2Accent6" presStyleLbl="alignNode1" presStyleIdx="25" presStyleCnt="42"/>
      <dgm:spPr/>
    </dgm:pt>
    <dgm:pt modelId="{F9AF0F7C-82DB-48E7-B2A8-CAC6E6454689}" type="pres">
      <dgm:prSet presAssocID="{9F90C5C8-3BC9-4A8F-988C-E0404ECFCD2F}" presName="Child2Accent7" presStyleLbl="alignNode1" presStyleIdx="26" presStyleCnt="42"/>
      <dgm:spPr/>
    </dgm:pt>
    <dgm:pt modelId="{18778423-F5D9-456B-9DD4-F9E147D8FEDF}" type="pres">
      <dgm:prSet presAssocID="{9F90C5C8-3BC9-4A8F-988C-E0404ECFCD2F}" presName="Child2" presStyleLbl="revTx" presStyleIdx="1" presStyleCnt="4" custLinFactNeighborX="616" custLinFactNeighborY="-1552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6CE1B-5F37-46BF-8B07-F50AEF3734A8}" type="pres">
      <dgm:prSet presAssocID="{AD7F94ED-7BD7-4BB5-8584-99B96701722A}" presName="Child3Accent1" presStyleLbl="alignNode1" presStyleIdx="27" presStyleCnt="42"/>
      <dgm:spPr/>
    </dgm:pt>
    <dgm:pt modelId="{EBE2D551-D155-4D52-B4B1-343E91FE2DE0}" type="pres">
      <dgm:prSet presAssocID="{AD7F94ED-7BD7-4BB5-8584-99B96701722A}" presName="Child3Accent2" presStyleLbl="alignNode1" presStyleIdx="28" presStyleCnt="42"/>
      <dgm:spPr/>
    </dgm:pt>
    <dgm:pt modelId="{882DEFFF-E558-40EA-AE4C-0272EDF2D71F}" type="pres">
      <dgm:prSet presAssocID="{AD7F94ED-7BD7-4BB5-8584-99B96701722A}" presName="Child3Accent3" presStyleLbl="alignNode1" presStyleIdx="29" presStyleCnt="42"/>
      <dgm:spPr/>
    </dgm:pt>
    <dgm:pt modelId="{21CC4F26-DF96-461E-A3F9-56932841D1D0}" type="pres">
      <dgm:prSet presAssocID="{AD7F94ED-7BD7-4BB5-8584-99B96701722A}" presName="Child3Accent4" presStyleLbl="alignNode1" presStyleIdx="30" presStyleCnt="42"/>
      <dgm:spPr/>
    </dgm:pt>
    <dgm:pt modelId="{695C47BF-73E0-4A31-A19A-9BB7B61D32EE}" type="pres">
      <dgm:prSet presAssocID="{AD7F94ED-7BD7-4BB5-8584-99B96701722A}" presName="Child3Accent5" presStyleLbl="alignNode1" presStyleIdx="31" presStyleCnt="42"/>
      <dgm:spPr/>
    </dgm:pt>
    <dgm:pt modelId="{B7408751-F770-415C-8525-B958ED88BBCE}" type="pres">
      <dgm:prSet presAssocID="{AD7F94ED-7BD7-4BB5-8584-99B96701722A}" presName="Child3Accent6" presStyleLbl="alignNode1" presStyleIdx="32" presStyleCnt="42"/>
      <dgm:spPr/>
    </dgm:pt>
    <dgm:pt modelId="{67AB40E5-6071-4057-A9C6-4678E3A111CB}" type="pres">
      <dgm:prSet presAssocID="{AD7F94ED-7BD7-4BB5-8584-99B96701722A}" presName="Child3Accent7" presStyleLbl="alignNode1" presStyleIdx="33" presStyleCnt="42"/>
      <dgm:spPr/>
    </dgm:pt>
    <dgm:pt modelId="{1DE6303D-CA58-4852-A304-75194F97F68A}" type="pres">
      <dgm:prSet presAssocID="{AD7F94ED-7BD7-4BB5-8584-99B96701722A}" presName="Child3" presStyleLbl="revTx" presStyleIdx="2" presStyleCnt="4" custLinFactNeighborY="-12938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145A8-256C-4756-AC8C-1D54553BE6E2}" type="pres">
      <dgm:prSet presAssocID="{073B91F9-25A7-463E-8BD5-B6F9FB2EE7BA}" presName="Child4Accent1" presStyleLbl="alignNode1" presStyleIdx="34" presStyleCnt="42"/>
      <dgm:spPr/>
    </dgm:pt>
    <dgm:pt modelId="{71A2CC28-80A9-473C-9022-1B3C4E15FECD}" type="pres">
      <dgm:prSet presAssocID="{073B91F9-25A7-463E-8BD5-B6F9FB2EE7BA}" presName="Child4Accent2" presStyleLbl="alignNode1" presStyleIdx="35" presStyleCnt="42"/>
      <dgm:spPr/>
    </dgm:pt>
    <dgm:pt modelId="{292CD4E2-DA88-4E93-9D8A-453827925004}" type="pres">
      <dgm:prSet presAssocID="{073B91F9-25A7-463E-8BD5-B6F9FB2EE7BA}" presName="Child4Accent3" presStyleLbl="alignNode1" presStyleIdx="36" presStyleCnt="42"/>
      <dgm:spPr/>
    </dgm:pt>
    <dgm:pt modelId="{9F961C56-EFB3-4F63-9A23-E70447BA2767}" type="pres">
      <dgm:prSet presAssocID="{073B91F9-25A7-463E-8BD5-B6F9FB2EE7BA}" presName="Child4Accent4" presStyleLbl="alignNode1" presStyleIdx="37" presStyleCnt="42"/>
      <dgm:spPr/>
    </dgm:pt>
    <dgm:pt modelId="{10F9525F-B534-41B6-BAB0-B36C6A1FA35E}" type="pres">
      <dgm:prSet presAssocID="{073B91F9-25A7-463E-8BD5-B6F9FB2EE7BA}" presName="Child4Accent5" presStyleLbl="alignNode1" presStyleIdx="38" presStyleCnt="42"/>
      <dgm:spPr/>
    </dgm:pt>
    <dgm:pt modelId="{BC49BEDB-1C39-4460-BFF3-CA007C7DB396}" type="pres">
      <dgm:prSet presAssocID="{073B91F9-25A7-463E-8BD5-B6F9FB2EE7BA}" presName="Child4Accent6" presStyleLbl="alignNode1" presStyleIdx="39" presStyleCnt="42"/>
      <dgm:spPr/>
    </dgm:pt>
    <dgm:pt modelId="{55699788-10CD-4280-BA29-5A9DFE0F7B74}" type="pres">
      <dgm:prSet presAssocID="{073B91F9-25A7-463E-8BD5-B6F9FB2EE7BA}" presName="Child4Accent7" presStyleLbl="alignNode1" presStyleIdx="40" presStyleCnt="42"/>
      <dgm:spPr/>
    </dgm:pt>
    <dgm:pt modelId="{252EA2EB-134C-401E-A511-1CF02F6808A1}" type="pres">
      <dgm:prSet presAssocID="{073B91F9-25A7-463E-8BD5-B6F9FB2EE7BA}" presName="Child4Accent8" presStyleLbl="alignNode1" presStyleIdx="41" presStyleCnt="42"/>
      <dgm:spPr/>
    </dgm:pt>
    <dgm:pt modelId="{49BBCF23-D774-4700-A023-3E5C26E33E7C}" type="pres">
      <dgm:prSet presAssocID="{073B91F9-25A7-463E-8BD5-B6F9FB2EE7BA}" presName="Child4" presStyleLbl="revTx" presStyleIdx="3" presStyleCnt="4" custLinFactNeighborX="-1109" custLinFactNeighborY="-309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03ECED-7412-A940-BFF8-9CDA3C59A7B5}" type="presOf" srcId="{348DC5A3-7028-4D6D-913B-74B29A3214C7}" destId="{44FED35C-2158-4387-8063-D7C85C8C0179}" srcOrd="0" destOrd="0" presId="urn:microsoft.com/office/officeart/2011/layout/ConvergingText"/>
    <dgm:cxn modelId="{D111142B-7182-624B-A308-8599ED2F8844}" type="presOf" srcId="{AD7F94ED-7BD7-4BB5-8584-99B96701722A}" destId="{1DE6303D-CA58-4852-A304-75194F97F68A}" srcOrd="0" destOrd="0" presId="urn:microsoft.com/office/officeart/2011/layout/ConvergingText"/>
    <dgm:cxn modelId="{C61743D1-0315-47ED-8E1A-61674B78D12E}" srcId="{348DC5A3-7028-4D6D-913B-74B29A3214C7}" destId="{9F90C5C8-3BC9-4A8F-988C-E0404ECFCD2F}" srcOrd="1" destOrd="0" parTransId="{29472B87-1F6D-4467-92A8-07A1915074A3}" sibTransId="{050FAA39-F61C-4A17-9016-0B307A676ADC}"/>
    <dgm:cxn modelId="{72035CA1-048C-4640-82E3-5B8D7056CB72}" type="presOf" srcId="{073B91F9-25A7-463E-8BD5-B6F9FB2EE7BA}" destId="{49BBCF23-D774-4700-A023-3E5C26E33E7C}" srcOrd="0" destOrd="0" presId="urn:microsoft.com/office/officeart/2011/layout/ConvergingText"/>
    <dgm:cxn modelId="{94C6F386-3E9E-8E49-8F25-938526A27576}" type="presOf" srcId="{0D2136D7-F532-4BFC-8C08-9F8AB636C0D0}" destId="{64CFE4B2-EE73-4489-B4B0-0A0CC015A6E9}" srcOrd="0" destOrd="0" presId="urn:microsoft.com/office/officeart/2011/layout/ConvergingText"/>
    <dgm:cxn modelId="{3CC0FC3E-D84A-4FC6-A920-689853F5B42D}" srcId="{348DC5A3-7028-4D6D-913B-74B29A3214C7}" destId="{AD7F94ED-7BD7-4BB5-8584-99B96701722A}" srcOrd="2" destOrd="0" parTransId="{2CAFEFD7-BA66-4674-A3C6-BB0C31208594}" sibTransId="{45F90746-DF90-4F3A-B287-6C018EE620EB}"/>
    <dgm:cxn modelId="{25EE9B21-A8A5-49A1-87C8-7F93A17A9F73}" srcId="{0D2136D7-F532-4BFC-8C08-9F8AB636C0D0}" destId="{348DC5A3-7028-4D6D-913B-74B29A3214C7}" srcOrd="0" destOrd="0" parTransId="{12C55927-5DEC-4753-8962-532B1FCAE6C2}" sibTransId="{2DDD421A-9312-47C7-A475-518221FDD3CE}"/>
    <dgm:cxn modelId="{533833FF-A6B0-AE47-91B5-6AE2B8A603B8}" type="presOf" srcId="{9F90C5C8-3BC9-4A8F-988C-E0404ECFCD2F}" destId="{18778423-F5D9-456B-9DD4-F9E147D8FEDF}" srcOrd="0" destOrd="0" presId="urn:microsoft.com/office/officeart/2011/layout/ConvergingText"/>
    <dgm:cxn modelId="{7B99FDB4-26C3-4D97-BE70-6FE7985A7A6D}" srcId="{348DC5A3-7028-4D6D-913B-74B29A3214C7}" destId="{073B91F9-25A7-463E-8BD5-B6F9FB2EE7BA}" srcOrd="3" destOrd="0" parTransId="{22F4C562-0795-40F7-9DC9-62FFE010C0CE}" sibTransId="{4C1527B7-51C7-4AFD-9F41-BA631A0716E1}"/>
    <dgm:cxn modelId="{211259DF-2539-F049-8DDF-1948323E226A}" type="presOf" srcId="{A8069D1D-4AD0-4B13-982E-ECD41A8583F1}" destId="{A6582562-52DC-4055-9C68-ECC8D9045A33}" srcOrd="0" destOrd="0" presId="urn:microsoft.com/office/officeart/2011/layout/ConvergingText"/>
    <dgm:cxn modelId="{F43D57A5-C0F3-43F6-BF92-F6600A98D4B6}" srcId="{348DC5A3-7028-4D6D-913B-74B29A3214C7}" destId="{A8069D1D-4AD0-4B13-982E-ECD41A8583F1}" srcOrd="0" destOrd="0" parTransId="{07F952AA-F15F-4FAB-9EA0-75A35208CC44}" sibTransId="{FD020B9A-FC05-423E-9AFD-0F9FBD3907E3}"/>
    <dgm:cxn modelId="{3686DA7E-1EB7-D945-B7F4-F31A4D07AA8A}" type="presParOf" srcId="{64CFE4B2-EE73-4489-B4B0-0A0CC015A6E9}" destId="{3D34B25D-DF88-4BA7-A20E-1A11F3BB9688}" srcOrd="0" destOrd="0" presId="urn:microsoft.com/office/officeart/2011/layout/ConvergingText"/>
    <dgm:cxn modelId="{C54DBE71-680C-8F43-A653-F1CAF180EDDE}" type="presParOf" srcId="{3D34B25D-DF88-4BA7-A20E-1A11F3BB9688}" destId="{7BF4DE32-243E-4ED0-A3F0-8FB52F65FA87}" srcOrd="0" destOrd="0" presId="urn:microsoft.com/office/officeart/2011/layout/ConvergingText"/>
    <dgm:cxn modelId="{58290F25-4B19-2343-BD35-5D6880F40816}" type="presParOf" srcId="{3D34B25D-DF88-4BA7-A20E-1A11F3BB9688}" destId="{5764D94C-B117-4F93-B0B0-8F2C9EE0A5F9}" srcOrd="1" destOrd="0" presId="urn:microsoft.com/office/officeart/2011/layout/ConvergingText"/>
    <dgm:cxn modelId="{E463BF7A-15F7-CA46-945F-1F3A478BE46D}" type="presParOf" srcId="{3D34B25D-DF88-4BA7-A20E-1A11F3BB9688}" destId="{7AE0CDE4-6A62-4DFC-8E69-CF3EAFBE06D3}" srcOrd="2" destOrd="0" presId="urn:microsoft.com/office/officeart/2011/layout/ConvergingText"/>
    <dgm:cxn modelId="{878C30A5-9450-7F43-8DA4-E4D02CB038D0}" type="presParOf" srcId="{3D34B25D-DF88-4BA7-A20E-1A11F3BB9688}" destId="{099D5B40-ECE4-4DE2-A996-8B1820DC4C3B}" srcOrd="3" destOrd="0" presId="urn:microsoft.com/office/officeart/2011/layout/ConvergingText"/>
    <dgm:cxn modelId="{B669F04E-CD47-064C-B643-7BFA6CEB66C0}" type="presParOf" srcId="{3D34B25D-DF88-4BA7-A20E-1A11F3BB9688}" destId="{A98A238A-7A5C-4DB0-9E6E-126A8AE38133}" srcOrd="4" destOrd="0" presId="urn:microsoft.com/office/officeart/2011/layout/ConvergingText"/>
    <dgm:cxn modelId="{D3D54A12-7AD8-1F4A-826A-07CA767B0D90}" type="presParOf" srcId="{3D34B25D-DF88-4BA7-A20E-1A11F3BB9688}" destId="{3485BE96-A00A-423A-87DA-2686D3203D84}" srcOrd="5" destOrd="0" presId="urn:microsoft.com/office/officeart/2011/layout/ConvergingText"/>
    <dgm:cxn modelId="{71D447ED-82ED-3F4C-A4E8-8D3946CBC02C}" type="presParOf" srcId="{3D34B25D-DF88-4BA7-A20E-1A11F3BB9688}" destId="{69465C4E-ACF8-4DE3-BC08-BA3D50DBD756}" srcOrd="6" destOrd="0" presId="urn:microsoft.com/office/officeart/2011/layout/ConvergingText"/>
    <dgm:cxn modelId="{97EBF5FD-F39C-3848-8C3C-7B3FC8AB4FEA}" type="presParOf" srcId="{3D34B25D-DF88-4BA7-A20E-1A11F3BB9688}" destId="{B22FA110-99DF-42DC-BCC0-3D6A2F93F475}" srcOrd="7" destOrd="0" presId="urn:microsoft.com/office/officeart/2011/layout/ConvergingText"/>
    <dgm:cxn modelId="{640A763F-2551-D345-A79F-29BB498D0D52}" type="presParOf" srcId="{3D34B25D-DF88-4BA7-A20E-1A11F3BB9688}" destId="{BB2F3EB9-CECF-44D5-A89E-4BF886D5F127}" srcOrd="8" destOrd="0" presId="urn:microsoft.com/office/officeart/2011/layout/ConvergingText"/>
    <dgm:cxn modelId="{88FEEA6D-629D-B44D-9A79-46E58304BDF3}" type="presParOf" srcId="{3D34B25D-DF88-4BA7-A20E-1A11F3BB9688}" destId="{DFB1D4AE-C51A-4D83-AE9F-196A0A5A04C3}" srcOrd="9" destOrd="0" presId="urn:microsoft.com/office/officeart/2011/layout/ConvergingText"/>
    <dgm:cxn modelId="{A76210E3-DF87-5A4C-8B7F-7D096CBBC83E}" type="presParOf" srcId="{3D34B25D-DF88-4BA7-A20E-1A11F3BB9688}" destId="{44FED35C-2158-4387-8063-D7C85C8C0179}" srcOrd="10" destOrd="0" presId="urn:microsoft.com/office/officeart/2011/layout/ConvergingText"/>
    <dgm:cxn modelId="{8DEB3B36-7A4A-1645-A127-14EB4A1A579A}" type="presParOf" srcId="{3D34B25D-DF88-4BA7-A20E-1A11F3BB9688}" destId="{486FB265-48D7-4377-A38C-13295204D9A7}" srcOrd="11" destOrd="0" presId="urn:microsoft.com/office/officeart/2011/layout/ConvergingText"/>
    <dgm:cxn modelId="{475E4E47-3353-5343-BC7A-E408E56A8C43}" type="presParOf" srcId="{3D34B25D-DF88-4BA7-A20E-1A11F3BB9688}" destId="{F47D3320-D3AC-4E76-A353-93AD44C8E446}" srcOrd="12" destOrd="0" presId="urn:microsoft.com/office/officeart/2011/layout/ConvergingText"/>
    <dgm:cxn modelId="{58E0AAFA-607C-8B42-867A-A242B183B903}" type="presParOf" srcId="{3D34B25D-DF88-4BA7-A20E-1A11F3BB9688}" destId="{39591A7F-1AE1-48BE-801E-68AC2810D2FA}" srcOrd="13" destOrd="0" presId="urn:microsoft.com/office/officeart/2011/layout/ConvergingText"/>
    <dgm:cxn modelId="{8C846B51-C767-E741-B312-33FECB337F36}" type="presParOf" srcId="{3D34B25D-DF88-4BA7-A20E-1A11F3BB9688}" destId="{DE6061B7-55FD-4FA2-A52D-18D42F660873}" srcOrd="14" destOrd="0" presId="urn:microsoft.com/office/officeart/2011/layout/ConvergingText"/>
    <dgm:cxn modelId="{F844CAD8-1596-434C-A9DB-E740BBD2EE1A}" type="presParOf" srcId="{3D34B25D-DF88-4BA7-A20E-1A11F3BB9688}" destId="{3417A434-2541-449D-BF37-45C902F4E2FC}" srcOrd="15" destOrd="0" presId="urn:microsoft.com/office/officeart/2011/layout/ConvergingText"/>
    <dgm:cxn modelId="{22208614-4BD8-784A-9017-9BF7BE0B80CE}" type="presParOf" srcId="{3D34B25D-DF88-4BA7-A20E-1A11F3BB9688}" destId="{D0FC936B-893F-4A9C-9992-62F8AF20A673}" srcOrd="16" destOrd="0" presId="urn:microsoft.com/office/officeart/2011/layout/ConvergingText"/>
    <dgm:cxn modelId="{DEE56734-72B9-D044-BAC7-06407FAFDE41}" type="presParOf" srcId="{3D34B25D-DF88-4BA7-A20E-1A11F3BB9688}" destId="{09A99F3B-621F-4ED8-A1F3-D8E3615117BC}" srcOrd="17" destOrd="0" presId="urn:microsoft.com/office/officeart/2011/layout/ConvergingText"/>
    <dgm:cxn modelId="{0DD6452C-AA9E-CF4B-8C0B-92B5B4C97FFD}" type="presParOf" srcId="{3D34B25D-DF88-4BA7-A20E-1A11F3BB9688}" destId="{9C849043-9299-4D29-B5F1-D17682636779}" srcOrd="18" destOrd="0" presId="urn:microsoft.com/office/officeart/2011/layout/ConvergingText"/>
    <dgm:cxn modelId="{E3C36349-8E35-7249-B1A7-D139328EDE8B}" type="presParOf" srcId="{3D34B25D-DF88-4BA7-A20E-1A11F3BB9688}" destId="{E96D3C23-B8A2-4205-88D4-F6C6D5009F95}" srcOrd="19" destOrd="0" presId="urn:microsoft.com/office/officeart/2011/layout/ConvergingText"/>
    <dgm:cxn modelId="{F1096211-3B89-AF46-8326-B89922B22197}" type="presParOf" srcId="{3D34B25D-DF88-4BA7-A20E-1A11F3BB9688}" destId="{A6582562-52DC-4055-9C68-ECC8D9045A33}" srcOrd="20" destOrd="0" presId="urn:microsoft.com/office/officeart/2011/layout/ConvergingText"/>
    <dgm:cxn modelId="{13EF4026-EAA6-8843-B716-8870E3D65DFD}" type="presParOf" srcId="{3D34B25D-DF88-4BA7-A20E-1A11F3BB9688}" destId="{B017F5B6-B77A-4F5B-9463-B55F0D8E89DA}" srcOrd="21" destOrd="0" presId="urn:microsoft.com/office/officeart/2011/layout/ConvergingText"/>
    <dgm:cxn modelId="{0AFC2B6C-BE8D-1A4D-B69A-2635ADB6C6CF}" type="presParOf" srcId="{3D34B25D-DF88-4BA7-A20E-1A11F3BB9688}" destId="{A11225C5-9153-4166-B438-32571705FA8A}" srcOrd="22" destOrd="0" presId="urn:microsoft.com/office/officeart/2011/layout/ConvergingText"/>
    <dgm:cxn modelId="{817F1BA7-7A97-7F4B-92CC-DE68E96C7F9A}" type="presParOf" srcId="{3D34B25D-DF88-4BA7-A20E-1A11F3BB9688}" destId="{D44CB6B6-3490-493D-A7F7-9D7F2280E848}" srcOrd="23" destOrd="0" presId="urn:microsoft.com/office/officeart/2011/layout/ConvergingText"/>
    <dgm:cxn modelId="{54A16430-F981-BC49-9502-415E9E9FBA45}" type="presParOf" srcId="{3D34B25D-DF88-4BA7-A20E-1A11F3BB9688}" destId="{7E4D6D39-5A1C-46FF-988D-6C1B23D3CD67}" srcOrd="24" destOrd="0" presId="urn:microsoft.com/office/officeart/2011/layout/ConvergingText"/>
    <dgm:cxn modelId="{DFF0C8C4-59AF-2349-A8CF-9E670C440276}" type="presParOf" srcId="{3D34B25D-DF88-4BA7-A20E-1A11F3BB9688}" destId="{1F47C1FE-7794-4C5B-B9FC-CF799B08800F}" srcOrd="25" destOrd="0" presId="urn:microsoft.com/office/officeart/2011/layout/ConvergingText"/>
    <dgm:cxn modelId="{7510266F-6907-DE48-81AD-227CDB35779B}" type="presParOf" srcId="{3D34B25D-DF88-4BA7-A20E-1A11F3BB9688}" destId="{F3A828F4-00F5-478D-95F7-6A23A4E77CF7}" srcOrd="26" destOrd="0" presId="urn:microsoft.com/office/officeart/2011/layout/ConvergingText"/>
    <dgm:cxn modelId="{30151D39-4892-6346-A805-4C052240F91C}" type="presParOf" srcId="{3D34B25D-DF88-4BA7-A20E-1A11F3BB9688}" destId="{F9AF0F7C-82DB-48E7-B2A8-CAC6E6454689}" srcOrd="27" destOrd="0" presId="urn:microsoft.com/office/officeart/2011/layout/ConvergingText"/>
    <dgm:cxn modelId="{C4AF9FF8-F428-2344-9EE2-0618916E6A2E}" type="presParOf" srcId="{3D34B25D-DF88-4BA7-A20E-1A11F3BB9688}" destId="{18778423-F5D9-456B-9DD4-F9E147D8FEDF}" srcOrd="28" destOrd="0" presId="urn:microsoft.com/office/officeart/2011/layout/ConvergingText"/>
    <dgm:cxn modelId="{FB08A003-B2E7-4742-B76E-E2B5CE1814ED}" type="presParOf" srcId="{3D34B25D-DF88-4BA7-A20E-1A11F3BB9688}" destId="{A816CE1B-5F37-46BF-8B07-F50AEF3734A8}" srcOrd="29" destOrd="0" presId="urn:microsoft.com/office/officeart/2011/layout/ConvergingText"/>
    <dgm:cxn modelId="{C1F3330A-1989-A441-883D-EAA7E21AA783}" type="presParOf" srcId="{3D34B25D-DF88-4BA7-A20E-1A11F3BB9688}" destId="{EBE2D551-D155-4D52-B4B1-343E91FE2DE0}" srcOrd="30" destOrd="0" presId="urn:microsoft.com/office/officeart/2011/layout/ConvergingText"/>
    <dgm:cxn modelId="{6AE7BBBE-A5E8-5542-BA5B-F86DE2441F1A}" type="presParOf" srcId="{3D34B25D-DF88-4BA7-A20E-1A11F3BB9688}" destId="{882DEFFF-E558-40EA-AE4C-0272EDF2D71F}" srcOrd="31" destOrd="0" presId="urn:microsoft.com/office/officeart/2011/layout/ConvergingText"/>
    <dgm:cxn modelId="{C417B617-5F22-4F47-8C0E-612AB15781EC}" type="presParOf" srcId="{3D34B25D-DF88-4BA7-A20E-1A11F3BB9688}" destId="{21CC4F26-DF96-461E-A3F9-56932841D1D0}" srcOrd="32" destOrd="0" presId="urn:microsoft.com/office/officeart/2011/layout/ConvergingText"/>
    <dgm:cxn modelId="{90FE252D-DBF9-2E41-AB11-BD957CC5EF91}" type="presParOf" srcId="{3D34B25D-DF88-4BA7-A20E-1A11F3BB9688}" destId="{695C47BF-73E0-4A31-A19A-9BB7B61D32EE}" srcOrd="33" destOrd="0" presId="urn:microsoft.com/office/officeart/2011/layout/ConvergingText"/>
    <dgm:cxn modelId="{FFECFFAB-49C8-8E45-A1C3-ABD4A7DDC71E}" type="presParOf" srcId="{3D34B25D-DF88-4BA7-A20E-1A11F3BB9688}" destId="{B7408751-F770-415C-8525-B958ED88BBCE}" srcOrd="34" destOrd="0" presId="urn:microsoft.com/office/officeart/2011/layout/ConvergingText"/>
    <dgm:cxn modelId="{30B74C76-47EE-124E-8CDA-80C488A260E9}" type="presParOf" srcId="{3D34B25D-DF88-4BA7-A20E-1A11F3BB9688}" destId="{67AB40E5-6071-4057-A9C6-4678E3A111CB}" srcOrd="35" destOrd="0" presId="urn:microsoft.com/office/officeart/2011/layout/ConvergingText"/>
    <dgm:cxn modelId="{092CD69E-F124-2E45-91CA-601509354B7F}" type="presParOf" srcId="{3D34B25D-DF88-4BA7-A20E-1A11F3BB9688}" destId="{1DE6303D-CA58-4852-A304-75194F97F68A}" srcOrd="36" destOrd="0" presId="urn:microsoft.com/office/officeart/2011/layout/ConvergingText"/>
    <dgm:cxn modelId="{016EE158-5AD9-4E45-A55A-1FE5426CFB67}" type="presParOf" srcId="{3D34B25D-DF88-4BA7-A20E-1A11F3BB9688}" destId="{EB0145A8-256C-4756-AC8C-1D54553BE6E2}" srcOrd="37" destOrd="0" presId="urn:microsoft.com/office/officeart/2011/layout/ConvergingText"/>
    <dgm:cxn modelId="{16FB95DE-2745-044D-B7A2-4BB8307E9FBF}" type="presParOf" srcId="{3D34B25D-DF88-4BA7-A20E-1A11F3BB9688}" destId="{71A2CC28-80A9-473C-9022-1B3C4E15FECD}" srcOrd="38" destOrd="0" presId="urn:microsoft.com/office/officeart/2011/layout/ConvergingText"/>
    <dgm:cxn modelId="{F46872E9-378C-4F41-BD3F-3A3CEB1AE5B1}" type="presParOf" srcId="{3D34B25D-DF88-4BA7-A20E-1A11F3BB9688}" destId="{292CD4E2-DA88-4E93-9D8A-453827925004}" srcOrd="39" destOrd="0" presId="urn:microsoft.com/office/officeart/2011/layout/ConvergingText"/>
    <dgm:cxn modelId="{49DAA839-3132-E845-BFCA-C982969DE166}" type="presParOf" srcId="{3D34B25D-DF88-4BA7-A20E-1A11F3BB9688}" destId="{9F961C56-EFB3-4F63-9A23-E70447BA2767}" srcOrd="40" destOrd="0" presId="urn:microsoft.com/office/officeart/2011/layout/ConvergingText"/>
    <dgm:cxn modelId="{F5811D1B-6748-0149-AE27-BCEC5364BFE4}" type="presParOf" srcId="{3D34B25D-DF88-4BA7-A20E-1A11F3BB9688}" destId="{10F9525F-B534-41B6-BAB0-B36C6A1FA35E}" srcOrd="41" destOrd="0" presId="urn:microsoft.com/office/officeart/2011/layout/ConvergingText"/>
    <dgm:cxn modelId="{F12F0911-3ED9-644D-B229-C49CF6847EDB}" type="presParOf" srcId="{3D34B25D-DF88-4BA7-A20E-1A11F3BB9688}" destId="{BC49BEDB-1C39-4460-BFF3-CA007C7DB396}" srcOrd="42" destOrd="0" presId="urn:microsoft.com/office/officeart/2011/layout/ConvergingText"/>
    <dgm:cxn modelId="{7E168627-8485-A147-AF24-553A181A0EE4}" type="presParOf" srcId="{3D34B25D-DF88-4BA7-A20E-1A11F3BB9688}" destId="{55699788-10CD-4280-BA29-5A9DFE0F7B74}" srcOrd="43" destOrd="0" presId="urn:microsoft.com/office/officeart/2011/layout/ConvergingText"/>
    <dgm:cxn modelId="{1468BFCB-0AAD-D745-B920-7D9C1A3026AA}" type="presParOf" srcId="{3D34B25D-DF88-4BA7-A20E-1A11F3BB9688}" destId="{252EA2EB-134C-401E-A511-1CF02F6808A1}" srcOrd="44" destOrd="0" presId="urn:microsoft.com/office/officeart/2011/layout/ConvergingText"/>
    <dgm:cxn modelId="{8DEC689C-62FB-5941-8589-466831113933}" type="presParOf" srcId="{3D34B25D-DF88-4BA7-A20E-1A11F3BB9688}" destId="{49BBCF23-D774-4700-A023-3E5C26E33E7C}" srcOrd="45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606F86-5501-A549-951D-738F4EF0B083}" type="doc">
      <dgm:prSet loTypeId="urn:microsoft.com/office/officeart/2005/8/layout/hierarchy5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6E9AC9-9140-4948-9276-50387DDB7D19}">
      <dgm:prSet phldrT="[Text]"/>
      <dgm:spPr/>
      <dgm:t>
        <a:bodyPr/>
        <a:lstStyle/>
        <a:p>
          <a:r>
            <a:rPr lang="en-US" dirty="0" smtClean="0"/>
            <a:t>DLP Cloud apps </a:t>
          </a:r>
          <a:r>
            <a:rPr lang="en-US" smtClean="0"/>
            <a:t>for DAR </a:t>
          </a:r>
          <a:r>
            <a:rPr lang="en-US" dirty="0" smtClean="0"/>
            <a:t>(GDPR on O365)</a:t>
          </a:r>
          <a:endParaRPr lang="en-US" dirty="0"/>
        </a:p>
      </dgm:t>
    </dgm:pt>
    <dgm:pt modelId="{B2A3B6FE-5676-964A-9760-EAD7CFBE1CEF}" type="parTrans" cxnId="{A1F89605-F65F-224D-83A6-31F47E42144D}">
      <dgm:prSet/>
      <dgm:spPr/>
      <dgm:t>
        <a:bodyPr/>
        <a:lstStyle/>
        <a:p>
          <a:endParaRPr lang="en-US"/>
        </a:p>
      </dgm:t>
    </dgm:pt>
    <dgm:pt modelId="{EFE3FCBC-D944-1C41-8F04-C419C45E006A}" type="sibTrans" cxnId="{A1F89605-F65F-224D-83A6-31F47E42144D}">
      <dgm:prSet/>
      <dgm:spPr/>
      <dgm:t>
        <a:bodyPr/>
        <a:lstStyle/>
        <a:p>
          <a:endParaRPr lang="en-US"/>
        </a:p>
      </dgm:t>
    </dgm:pt>
    <dgm:pt modelId="{87828D36-63C5-474C-9CD1-9190F322496A}">
      <dgm:prSet phldrT="[Text]"/>
      <dgm:spPr/>
      <dgm:t>
        <a:bodyPr/>
        <a:lstStyle/>
        <a:p>
          <a:r>
            <a:rPr lang="en-US" dirty="0" smtClean="0"/>
            <a:t>Data in motion for O365</a:t>
          </a:r>
          <a:endParaRPr lang="en-US" dirty="0"/>
        </a:p>
      </dgm:t>
    </dgm:pt>
    <dgm:pt modelId="{ED1803F6-6312-BB42-8107-8FD693B8F5EC}" type="parTrans" cxnId="{C901BBF2-C9D7-7A4B-A18A-90DB24DB8900}">
      <dgm:prSet/>
      <dgm:spPr/>
      <dgm:t>
        <a:bodyPr/>
        <a:lstStyle/>
        <a:p>
          <a:endParaRPr lang="en-US"/>
        </a:p>
      </dgm:t>
    </dgm:pt>
    <dgm:pt modelId="{3E977D0A-A002-9D48-B718-F3EB6E1E6C98}" type="sibTrans" cxnId="{C901BBF2-C9D7-7A4B-A18A-90DB24DB8900}">
      <dgm:prSet/>
      <dgm:spPr/>
      <dgm:t>
        <a:bodyPr/>
        <a:lstStyle/>
        <a:p>
          <a:endParaRPr lang="en-US"/>
        </a:p>
      </dgm:t>
    </dgm:pt>
    <dgm:pt modelId="{AD4F469B-9DE6-3943-A6D7-24B7C07B3169}">
      <dgm:prSet phldrT="[Text]"/>
      <dgm:spPr/>
      <dgm:t>
        <a:bodyPr/>
        <a:lstStyle/>
        <a:p>
          <a:r>
            <a:rPr lang="en-US" dirty="0" smtClean="0"/>
            <a:t>Reverse proxy for BYOD/Unmanaged cloud access</a:t>
          </a:r>
          <a:endParaRPr lang="en-US" dirty="0"/>
        </a:p>
      </dgm:t>
    </dgm:pt>
    <dgm:pt modelId="{0A42B383-5CCD-5E4D-AD44-539A5E467685}" type="parTrans" cxnId="{195A7886-EA52-BA4C-AF7F-8A1202827863}">
      <dgm:prSet/>
      <dgm:spPr/>
      <dgm:t>
        <a:bodyPr/>
        <a:lstStyle/>
        <a:p>
          <a:endParaRPr lang="en-US"/>
        </a:p>
      </dgm:t>
    </dgm:pt>
    <dgm:pt modelId="{522034DA-ACFD-D544-810A-3F51EA0663A6}" type="sibTrans" cxnId="{195A7886-EA52-BA4C-AF7F-8A1202827863}">
      <dgm:prSet/>
      <dgm:spPr/>
      <dgm:t>
        <a:bodyPr/>
        <a:lstStyle/>
        <a:p>
          <a:endParaRPr lang="en-US"/>
        </a:p>
      </dgm:t>
    </dgm:pt>
    <dgm:pt modelId="{305AC262-8535-054C-8180-B46F7E57E0C7}">
      <dgm:prSet phldrT="[Text]"/>
      <dgm:spPr/>
      <dgm:t>
        <a:bodyPr/>
        <a:lstStyle/>
        <a:p>
          <a:r>
            <a:rPr lang="en-US" dirty="0" smtClean="0"/>
            <a:t>Integration with SIEM for CARTA</a:t>
          </a:r>
          <a:endParaRPr lang="en-US" dirty="0"/>
        </a:p>
      </dgm:t>
    </dgm:pt>
    <dgm:pt modelId="{E8E465CE-EA80-654C-AF8C-0761912AA272}" type="parTrans" cxnId="{80841279-A580-4F4A-9C05-392928E0E46B}">
      <dgm:prSet/>
      <dgm:spPr/>
      <dgm:t>
        <a:bodyPr/>
        <a:lstStyle/>
        <a:p>
          <a:endParaRPr lang="en-US"/>
        </a:p>
      </dgm:t>
    </dgm:pt>
    <dgm:pt modelId="{8A52145F-E38A-D642-9F77-135E02FF3674}" type="sibTrans" cxnId="{80841279-A580-4F4A-9C05-392928E0E46B}">
      <dgm:prSet/>
      <dgm:spPr/>
      <dgm:t>
        <a:bodyPr/>
        <a:lstStyle/>
        <a:p>
          <a:endParaRPr lang="en-US"/>
        </a:p>
      </dgm:t>
    </dgm:pt>
    <dgm:pt modelId="{993174A1-44DB-4A44-8D3C-474DABF312BC}">
      <dgm:prSet phldrT="[Text]"/>
      <dgm:spPr/>
      <dgm:t>
        <a:bodyPr/>
        <a:lstStyle/>
        <a:p>
          <a:r>
            <a:rPr lang="en-US" dirty="0" smtClean="0"/>
            <a:t>Data in motion for other cloud apps + real time behavior controls</a:t>
          </a:r>
          <a:endParaRPr lang="en-US" dirty="0"/>
        </a:p>
      </dgm:t>
    </dgm:pt>
    <dgm:pt modelId="{6660D873-652E-5C47-9D8D-BCCAC46B2737}" type="parTrans" cxnId="{4BBB1471-3A3B-0045-9DC8-A17F101D0D2C}">
      <dgm:prSet/>
      <dgm:spPr/>
      <dgm:t>
        <a:bodyPr/>
        <a:lstStyle/>
        <a:p>
          <a:endParaRPr lang="en-US"/>
        </a:p>
      </dgm:t>
    </dgm:pt>
    <dgm:pt modelId="{B9401D42-E9B0-EA4F-9149-4BA341AEFABF}" type="sibTrans" cxnId="{4BBB1471-3A3B-0045-9DC8-A17F101D0D2C}">
      <dgm:prSet/>
      <dgm:spPr/>
      <dgm:t>
        <a:bodyPr/>
        <a:lstStyle/>
        <a:p>
          <a:endParaRPr lang="en-US"/>
        </a:p>
      </dgm:t>
    </dgm:pt>
    <dgm:pt modelId="{FB84D8C0-153E-5E44-96D6-EB909A9CE240}">
      <dgm:prSet phldrT="[Text]"/>
      <dgm:spPr/>
      <dgm:t>
        <a:bodyPr/>
        <a:lstStyle/>
        <a:p>
          <a:r>
            <a:rPr lang="en-US" dirty="0" smtClean="0"/>
            <a:t>Cloud compliance module</a:t>
          </a:r>
          <a:endParaRPr lang="en-US" dirty="0"/>
        </a:p>
      </dgm:t>
    </dgm:pt>
    <dgm:pt modelId="{5B8C7137-79F7-0E4A-B94C-D1E8ABD636ED}" type="parTrans" cxnId="{706675E6-0C39-824F-B435-3A9491366A11}">
      <dgm:prSet/>
      <dgm:spPr/>
      <dgm:t>
        <a:bodyPr/>
        <a:lstStyle/>
        <a:p>
          <a:endParaRPr lang="en-US"/>
        </a:p>
      </dgm:t>
    </dgm:pt>
    <dgm:pt modelId="{51734839-D6D4-6E4C-B96B-4682446B3E81}" type="sibTrans" cxnId="{706675E6-0C39-824F-B435-3A9491366A11}">
      <dgm:prSet/>
      <dgm:spPr/>
      <dgm:t>
        <a:bodyPr/>
        <a:lstStyle/>
        <a:p>
          <a:endParaRPr lang="en-US"/>
        </a:p>
      </dgm:t>
    </dgm:pt>
    <dgm:pt modelId="{277F6B0F-5780-6E43-A58B-F4F668579D25}">
      <dgm:prSet phldrT="[Text]"/>
      <dgm:spPr/>
      <dgm:t>
        <a:bodyPr/>
        <a:lstStyle/>
        <a:p>
          <a:r>
            <a:rPr lang="en-US" dirty="0" smtClean="0"/>
            <a:t>Phase 1</a:t>
          </a:r>
          <a:endParaRPr lang="en-US" dirty="0"/>
        </a:p>
      </dgm:t>
    </dgm:pt>
    <dgm:pt modelId="{2F9A6872-FE2B-394B-825C-9BAD90EF76B8}" type="parTrans" cxnId="{C6EB6076-3DD9-AE45-9F2F-6FCEDFAC0381}">
      <dgm:prSet/>
      <dgm:spPr/>
      <dgm:t>
        <a:bodyPr/>
        <a:lstStyle/>
        <a:p>
          <a:endParaRPr lang="en-US"/>
        </a:p>
      </dgm:t>
    </dgm:pt>
    <dgm:pt modelId="{DE8D3C2E-92BD-C842-AF22-8F6BE3CB930A}" type="sibTrans" cxnId="{C6EB6076-3DD9-AE45-9F2F-6FCEDFAC0381}">
      <dgm:prSet/>
      <dgm:spPr/>
      <dgm:t>
        <a:bodyPr/>
        <a:lstStyle/>
        <a:p>
          <a:endParaRPr lang="en-US"/>
        </a:p>
      </dgm:t>
    </dgm:pt>
    <dgm:pt modelId="{0B5A439F-EF61-4D4E-860F-14A20DC5EED1}">
      <dgm:prSet phldrT="[Text]"/>
      <dgm:spPr/>
      <dgm:t>
        <a:bodyPr/>
        <a:lstStyle/>
        <a:p>
          <a:r>
            <a:rPr lang="en-US" dirty="0" smtClean="0"/>
            <a:t>Phase 2</a:t>
          </a:r>
          <a:endParaRPr lang="en-US" dirty="0"/>
        </a:p>
      </dgm:t>
    </dgm:pt>
    <dgm:pt modelId="{B227A070-124D-3341-8B05-9E768D6DF43B}" type="parTrans" cxnId="{2098D93B-E5CB-3B41-B677-092070C6775F}">
      <dgm:prSet/>
      <dgm:spPr/>
      <dgm:t>
        <a:bodyPr/>
        <a:lstStyle/>
        <a:p>
          <a:endParaRPr lang="en-US"/>
        </a:p>
      </dgm:t>
    </dgm:pt>
    <dgm:pt modelId="{BB93C4CB-84D2-D84B-BCA6-BD0419098796}" type="sibTrans" cxnId="{2098D93B-E5CB-3B41-B677-092070C6775F}">
      <dgm:prSet/>
      <dgm:spPr/>
      <dgm:t>
        <a:bodyPr/>
        <a:lstStyle/>
        <a:p>
          <a:endParaRPr lang="en-US"/>
        </a:p>
      </dgm:t>
    </dgm:pt>
    <dgm:pt modelId="{6CBCF29C-1569-B945-8FB6-F2535453C935}">
      <dgm:prSet phldrT="[Text]"/>
      <dgm:spPr/>
      <dgm:t>
        <a:bodyPr/>
        <a:lstStyle/>
        <a:p>
          <a:r>
            <a:rPr lang="en-US" dirty="0" smtClean="0"/>
            <a:t>Phase 3</a:t>
          </a:r>
          <a:endParaRPr lang="en-US" dirty="0"/>
        </a:p>
      </dgm:t>
    </dgm:pt>
    <dgm:pt modelId="{116809EF-754C-684B-84F8-F2D923104DB8}" type="parTrans" cxnId="{1F9711F9-A565-5448-904B-072A90CDB119}">
      <dgm:prSet/>
      <dgm:spPr/>
      <dgm:t>
        <a:bodyPr/>
        <a:lstStyle/>
        <a:p>
          <a:endParaRPr lang="en-US"/>
        </a:p>
      </dgm:t>
    </dgm:pt>
    <dgm:pt modelId="{92D5269A-580C-4043-88EF-5C6FEFE95E76}" type="sibTrans" cxnId="{1F9711F9-A565-5448-904B-072A90CDB119}">
      <dgm:prSet/>
      <dgm:spPr/>
      <dgm:t>
        <a:bodyPr/>
        <a:lstStyle/>
        <a:p>
          <a:endParaRPr lang="en-US"/>
        </a:p>
      </dgm:t>
    </dgm:pt>
    <dgm:pt modelId="{0315F4E9-4716-3C4A-9424-77A519374AC2}" type="pres">
      <dgm:prSet presAssocID="{EF606F86-5501-A549-951D-738F4EF0B08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8311B9-5FA3-8345-8574-29B52E15D592}" type="pres">
      <dgm:prSet presAssocID="{EF606F86-5501-A549-951D-738F4EF0B083}" presName="hierFlow" presStyleCnt="0"/>
      <dgm:spPr/>
    </dgm:pt>
    <dgm:pt modelId="{5F5D019F-AD51-8B41-815A-DACAB156C1F0}" type="pres">
      <dgm:prSet presAssocID="{EF606F86-5501-A549-951D-738F4EF0B083}" presName="firstBuf" presStyleCnt="0"/>
      <dgm:spPr/>
    </dgm:pt>
    <dgm:pt modelId="{6EC4B050-5B42-2C46-A4F0-380E090312E2}" type="pres">
      <dgm:prSet presAssocID="{EF606F86-5501-A549-951D-738F4EF0B08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D6BB2BB-6B48-7842-918A-9308EAED73A2}" type="pres">
      <dgm:prSet presAssocID="{B96E9AC9-9140-4948-9276-50387DDB7D19}" presName="Name17" presStyleCnt="0"/>
      <dgm:spPr/>
    </dgm:pt>
    <dgm:pt modelId="{5FA1A803-D8D6-B145-9C04-2DD6236CEE6E}" type="pres">
      <dgm:prSet presAssocID="{B96E9AC9-9140-4948-9276-50387DDB7D19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05D301-130E-824B-8632-46C71B3EE4C4}" type="pres">
      <dgm:prSet presAssocID="{B96E9AC9-9140-4948-9276-50387DDB7D19}" presName="hierChild2" presStyleCnt="0"/>
      <dgm:spPr/>
    </dgm:pt>
    <dgm:pt modelId="{2A0CF9F9-11E2-454D-86A0-F7B9572B92C6}" type="pres">
      <dgm:prSet presAssocID="{ED1803F6-6312-BB42-8107-8FD693B8F5EC}" presName="Name25" presStyleLbl="parChTrans1D2" presStyleIdx="0" presStyleCnt="2"/>
      <dgm:spPr/>
      <dgm:t>
        <a:bodyPr/>
        <a:lstStyle/>
        <a:p>
          <a:endParaRPr lang="en-US"/>
        </a:p>
      </dgm:t>
    </dgm:pt>
    <dgm:pt modelId="{09460E13-738D-7145-8CE8-436B41EF58C0}" type="pres">
      <dgm:prSet presAssocID="{ED1803F6-6312-BB42-8107-8FD693B8F5EC}" presName="connTx" presStyleLbl="parChTrans1D2" presStyleIdx="0" presStyleCnt="2"/>
      <dgm:spPr/>
      <dgm:t>
        <a:bodyPr/>
        <a:lstStyle/>
        <a:p>
          <a:endParaRPr lang="en-US"/>
        </a:p>
      </dgm:t>
    </dgm:pt>
    <dgm:pt modelId="{7826EA7C-BF34-5E4C-89EF-DE194079DA7D}" type="pres">
      <dgm:prSet presAssocID="{87828D36-63C5-474C-9CD1-9190F322496A}" presName="Name30" presStyleCnt="0"/>
      <dgm:spPr/>
    </dgm:pt>
    <dgm:pt modelId="{0E5C5B86-5AF9-4D41-8EB6-817B5627DD37}" type="pres">
      <dgm:prSet presAssocID="{87828D36-63C5-474C-9CD1-9190F322496A}" presName="level2Shape" presStyleLbl="node2" presStyleIdx="0" presStyleCnt="2"/>
      <dgm:spPr/>
      <dgm:t>
        <a:bodyPr/>
        <a:lstStyle/>
        <a:p>
          <a:endParaRPr lang="en-US"/>
        </a:p>
      </dgm:t>
    </dgm:pt>
    <dgm:pt modelId="{441BA912-9F0B-D047-9162-ECFA2B60A139}" type="pres">
      <dgm:prSet presAssocID="{87828D36-63C5-474C-9CD1-9190F322496A}" presName="hierChild3" presStyleCnt="0"/>
      <dgm:spPr/>
    </dgm:pt>
    <dgm:pt modelId="{76DE9B8E-510C-164E-B7AA-4251FFE7474A}" type="pres">
      <dgm:prSet presAssocID="{0A42B383-5CCD-5E4D-AD44-539A5E467685}" presName="Name25" presStyleLbl="parChTrans1D3" presStyleIdx="0" presStyleCnt="3"/>
      <dgm:spPr/>
      <dgm:t>
        <a:bodyPr/>
        <a:lstStyle/>
        <a:p>
          <a:endParaRPr lang="en-US"/>
        </a:p>
      </dgm:t>
    </dgm:pt>
    <dgm:pt modelId="{77F93B26-54CC-A744-B7EC-AB295541BDC2}" type="pres">
      <dgm:prSet presAssocID="{0A42B383-5CCD-5E4D-AD44-539A5E467685}" presName="connTx" presStyleLbl="parChTrans1D3" presStyleIdx="0" presStyleCnt="3"/>
      <dgm:spPr/>
      <dgm:t>
        <a:bodyPr/>
        <a:lstStyle/>
        <a:p>
          <a:endParaRPr lang="en-US"/>
        </a:p>
      </dgm:t>
    </dgm:pt>
    <dgm:pt modelId="{CACCFCC4-A394-5146-A31F-B587CE676D9D}" type="pres">
      <dgm:prSet presAssocID="{AD4F469B-9DE6-3943-A6D7-24B7C07B3169}" presName="Name30" presStyleCnt="0"/>
      <dgm:spPr/>
    </dgm:pt>
    <dgm:pt modelId="{C3F1D1FE-7E9E-A14A-87D1-0B4B2BF78B88}" type="pres">
      <dgm:prSet presAssocID="{AD4F469B-9DE6-3943-A6D7-24B7C07B3169}" presName="level2Shape" presStyleLbl="node3" presStyleIdx="0" presStyleCnt="3"/>
      <dgm:spPr/>
      <dgm:t>
        <a:bodyPr/>
        <a:lstStyle/>
        <a:p>
          <a:endParaRPr lang="en-US"/>
        </a:p>
      </dgm:t>
    </dgm:pt>
    <dgm:pt modelId="{4C08479D-E9C2-6442-8C70-98435530D5E7}" type="pres">
      <dgm:prSet presAssocID="{AD4F469B-9DE6-3943-A6D7-24B7C07B3169}" presName="hierChild3" presStyleCnt="0"/>
      <dgm:spPr/>
    </dgm:pt>
    <dgm:pt modelId="{EC67D201-C26F-7148-B839-A878C3AB21FC}" type="pres">
      <dgm:prSet presAssocID="{E8E465CE-EA80-654C-AF8C-0761912AA272}" presName="Name25" presStyleLbl="parChTrans1D3" presStyleIdx="1" presStyleCnt="3"/>
      <dgm:spPr/>
      <dgm:t>
        <a:bodyPr/>
        <a:lstStyle/>
        <a:p>
          <a:endParaRPr lang="en-US"/>
        </a:p>
      </dgm:t>
    </dgm:pt>
    <dgm:pt modelId="{1CD55106-98D9-3D40-8221-7AF6670B76EE}" type="pres">
      <dgm:prSet presAssocID="{E8E465CE-EA80-654C-AF8C-0761912AA272}" presName="connTx" presStyleLbl="parChTrans1D3" presStyleIdx="1" presStyleCnt="3"/>
      <dgm:spPr/>
      <dgm:t>
        <a:bodyPr/>
        <a:lstStyle/>
        <a:p>
          <a:endParaRPr lang="en-US"/>
        </a:p>
      </dgm:t>
    </dgm:pt>
    <dgm:pt modelId="{696DAFDD-4F55-F941-8015-0EBFD4E234A4}" type="pres">
      <dgm:prSet presAssocID="{305AC262-8535-054C-8180-B46F7E57E0C7}" presName="Name30" presStyleCnt="0"/>
      <dgm:spPr/>
    </dgm:pt>
    <dgm:pt modelId="{AE2F68E0-0517-8042-9705-AC2A5290A1DE}" type="pres">
      <dgm:prSet presAssocID="{305AC262-8535-054C-8180-B46F7E57E0C7}" presName="level2Shape" presStyleLbl="node3" presStyleIdx="1" presStyleCnt="3"/>
      <dgm:spPr/>
      <dgm:t>
        <a:bodyPr/>
        <a:lstStyle/>
        <a:p>
          <a:endParaRPr lang="en-US"/>
        </a:p>
      </dgm:t>
    </dgm:pt>
    <dgm:pt modelId="{9C422DB2-D05E-DE40-A702-DFC1569A03B1}" type="pres">
      <dgm:prSet presAssocID="{305AC262-8535-054C-8180-B46F7E57E0C7}" presName="hierChild3" presStyleCnt="0"/>
      <dgm:spPr/>
    </dgm:pt>
    <dgm:pt modelId="{E4BE6F49-88E7-544A-BBA0-A145C94675D2}" type="pres">
      <dgm:prSet presAssocID="{6660D873-652E-5C47-9D8D-BCCAC46B2737}" presName="Name25" presStyleLbl="parChTrans1D2" presStyleIdx="1" presStyleCnt="2"/>
      <dgm:spPr/>
      <dgm:t>
        <a:bodyPr/>
        <a:lstStyle/>
        <a:p>
          <a:endParaRPr lang="en-US"/>
        </a:p>
      </dgm:t>
    </dgm:pt>
    <dgm:pt modelId="{98C8912E-8DB2-B342-B5A6-0B76413B8DE9}" type="pres">
      <dgm:prSet presAssocID="{6660D873-652E-5C47-9D8D-BCCAC46B2737}" presName="connTx" presStyleLbl="parChTrans1D2" presStyleIdx="1" presStyleCnt="2"/>
      <dgm:spPr/>
      <dgm:t>
        <a:bodyPr/>
        <a:lstStyle/>
        <a:p>
          <a:endParaRPr lang="en-US"/>
        </a:p>
      </dgm:t>
    </dgm:pt>
    <dgm:pt modelId="{338FE097-2EA5-4F43-8D06-641D8DAE9322}" type="pres">
      <dgm:prSet presAssocID="{993174A1-44DB-4A44-8D3C-474DABF312BC}" presName="Name30" presStyleCnt="0"/>
      <dgm:spPr/>
    </dgm:pt>
    <dgm:pt modelId="{557A02BD-446F-0B4F-80C6-07302089ABF7}" type="pres">
      <dgm:prSet presAssocID="{993174A1-44DB-4A44-8D3C-474DABF312BC}" presName="level2Shape" presStyleLbl="node2" presStyleIdx="1" presStyleCnt="2"/>
      <dgm:spPr/>
      <dgm:t>
        <a:bodyPr/>
        <a:lstStyle/>
        <a:p>
          <a:endParaRPr lang="en-US"/>
        </a:p>
      </dgm:t>
    </dgm:pt>
    <dgm:pt modelId="{3033B4F7-5E28-A143-B9AE-8FD10F16EEF3}" type="pres">
      <dgm:prSet presAssocID="{993174A1-44DB-4A44-8D3C-474DABF312BC}" presName="hierChild3" presStyleCnt="0"/>
      <dgm:spPr/>
    </dgm:pt>
    <dgm:pt modelId="{BE8DFA1B-1D9C-ED4B-A668-A6E65C3176D4}" type="pres">
      <dgm:prSet presAssocID="{5B8C7137-79F7-0E4A-B94C-D1E8ABD636ED}" presName="Name25" presStyleLbl="parChTrans1D3" presStyleIdx="2" presStyleCnt="3"/>
      <dgm:spPr/>
      <dgm:t>
        <a:bodyPr/>
        <a:lstStyle/>
        <a:p>
          <a:endParaRPr lang="en-US"/>
        </a:p>
      </dgm:t>
    </dgm:pt>
    <dgm:pt modelId="{0CD786F6-4707-E243-BB5A-0C155670D54D}" type="pres">
      <dgm:prSet presAssocID="{5B8C7137-79F7-0E4A-B94C-D1E8ABD636ED}" presName="connTx" presStyleLbl="parChTrans1D3" presStyleIdx="2" presStyleCnt="3"/>
      <dgm:spPr/>
      <dgm:t>
        <a:bodyPr/>
        <a:lstStyle/>
        <a:p>
          <a:endParaRPr lang="en-US"/>
        </a:p>
      </dgm:t>
    </dgm:pt>
    <dgm:pt modelId="{E5C99F92-A0EB-5443-B235-2F8108C3D180}" type="pres">
      <dgm:prSet presAssocID="{FB84D8C0-153E-5E44-96D6-EB909A9CE240}" presName="Name30" presStyleCnt="0"/>
      <dgm:spPr/>
    </dgm:pt>
    <dgm:pt modelId="{D73D7ACC-85A3-B24B-B58D-8DB31056A5A4}" type="pres">
      <dgm:prSet presAssocID="{FB84D8C0-153E-5E44-96D6-EB909A9CE240}" presName="level2Shape" presStyleLbl="node3" presStyleIdx="2" presStyleCnt="3"/>
      <dgm:spPr/>
      <dgm:t>
        <a:bodyPr/>
        <a:lstStyle/>
        <a:p>
          <a:endParaRPr lang="en-US"/>
        </a:p>
      </dgm:t>
    </dgm:pt>
    <dgm:pt modelId="{84499C26-36F4-4E46-AD4A-4A0E258DF8F2}" type="pres">
      <dgm:prSet presAssocID="{FB84D8C0-153E-5E44-96D6-EB909A9CE240}" presName="hierChild3" presStyleCnt="0"/>
      <dgm:spPr/>
    </dgm:pt>
    <dgm:pt modelId="{D6313D65-51DF-BE48-83BC-CF1827A65511}" type="pres">
      <dgm:prSet presAssocID="{EF606F86-5501-A549-951D-738F4EF0B083}" presName="bgShapesFlow" presStyleCnt="0"/>
      <dgm:spPr/>
    </dgm:pt>
    <dgm:pt modelId="{AEF8836F-3E3B-B349-BC74-0AF0D0C3414B}" type="pres">
      <dgm:prSet presAssocID="{277F6B0F-5780-6E43-A58B-F4F668579D25}" presName="rectComp" presStyleCnt="0"/>
      <dgm:spPr/>
    </dgm:pt>
    <dgm:pt modelId="{C15DA8BE-1439-9E44-AB69-2BF4FC237721}" type="pres">
      <dgm:prSet presAssocID="{277F6B0F-5780-6E43-A58B-F4F668579D25}" presName="bgRect" presStyleLbl="bgShp" presStyleIdx="0" presStyleCnt="3"/>
      <dgm:spPr/>
      <dgm:t>
        <a:bodyPr/>
        <a:lstStyle/>
        <a:p>
          <a:endParaRPr lang="en-US"/>
        </a:p>
      </dgm:t>
    </dgm:pt>
    <dgm:pt modelId="{E46D4D91-73AD-094C-A528-6404E40471EA}" type="pres">
      <dgm:prSet presAssocID="{277F6B0F-5780-6E43-A58B-F4F668579D25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8A43C-1014-0E45-A69D-664676F3D6E7}" type="pres">
      <dgm:prSet presAssocID="{277F6B0F-5780-6E43-A58B-F4F668579D25}" presName="spComp" presStyleCnt="0"/>
      <dgm:spPr/>
    </dgm:pt>
    <dgm:pt modelId="{A9DF7D2E-A36F-624E-BE1C-589326D4215A}" type="pres">
      <dgm:prSet presAssocID="{277F6B0F-5780-6E43-A58B-F4F668579D25}" presName="hSp" presStyleCnt="0"/>
      <dgm:spPr/>
    </dgm:pt>
    <dgm:pt modelId="{FC0607C3-0EBA-D64F-9A6C-10752A453199}" type="pres">
      <dgm:prSet presAssocID="{0B5A439F-EF61-4D4E-860F-14A20DC5EED1}" presName="rectComp" presStyleCnt="0"/>
      <dgm:spPr/>
    </dgm:pt>
    <dgm:pt modelId="{5975870B-608A-CC47-8E67-77BF98A6CCDF}" type="pres">
      <dgm:prSet presAssocID="{0B5A439F-EF61-4D4E-860F-14A20DC5EED1}" presName="bgRect" presStyleLbl="bgShp" presStyleIdx="1" presStyleCnt="3"/>
      <dgm:spPr/>
      <dgm:t>
        <a:bodyPr/>
        <a:lstStyle/>
        <a:p>
          <a:endParaRPr lang="en-US"/>
        </a:p>
      </dgm:t>
    </dgm:pt>
    <dgm:pt modelId="{76FE9CE8-7449-FE4A-987C-55247EBD1F58}" type="pres">
      <dgm:prSet presAssocID="{0B5A439F-EF61-4D4E-860F-14A20DC5EED1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BA4CB-148D-4746-9781-673F38CAC6BD}" type="pres">
      <dgm:prSet presAssocID="{0B5A439F-EF61-4D4E-860F-14A20DC5EED1}" presName="spComp" presStyleCnt="0"/>
      <dgm:spPr/>
    </dgm:pt>
    <dgm:pt modelId="{350B5720-9651-FF43-BB9D-B7CECB3918D8}" type="pres">
      <dgm:prSet presAssocID="{0B5A439F-EF61-4D4E-860F-14A20DC5EED1}" presName="hSp" presStyleCnt="0"/>
      <dgm:spPr/>
    </dgm:pt>
    <dgm:pt modelId="{57D14754-4E7C-1A47-9CDD-F1924F3CA3B1}" type="pres">
      <dgm:prSet presAssocID="{6CBCF29C-1569-B945-8FB6-F2535453C935}" presName="rectComp" presStyleCnt="0"/>
      <dgm:spPr/>
    </dgm:pt>
    <dgm:pt modelId="{C61C007B-3A1B-CA42-9F09-28130D7F59BC}" type="pres">
      <dgm:prSet presAssocID="{6CBCF29C-1569-B945-8FB6-F2535453C935}" presName="bgRect" presStyleLbl="bgShp" presStyleIdx="2" presStyleCnt="3"/>
      <dgm:spPr/>
      <dgm:t>
        <a:bodyPr/>
        <a:lstStyle/>
        <a:p>
          <a:endParaRPr lang="en-US"/>
        </a:p>
      </dgm:t>
    </dgm:pt>
    <dgm:pt modelId="{76D990CA-C3BF-624B-8C8E-5785C9D3028E}" type="pres">
      <dgm:prSet presAssocID="{6CBCF29C-1569-B945-8FB6-F2535453C935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E4EBD7-FA90-874D-95C9-AF1DE56CE447}" type="presOf" srcId="{E8E465CE-EA80-654C-AF8C-0761912AA272}" destId="{1CD55106-98D9-3D40-8221-7AF6670B76EE}" srcOrd="1" destOrd="0" presId="urn:microsoft.com/office/officeart/2005/8/layout/hierarchy5"/>
    <dgm:cxn modelId="{248C27C8-B528-9B4F-A9CC-9241C672203D}" type="presOf" srcId="{0A42B383-5CCD-5E4D-AD44-539A5E467685}" destId="{76DE9B8E-510C-164E-B7AA-4251FFE7474A}" srcOrd="0" destOrd="0" presId="urn:microsoft.com/office/officeart/2005/8/layout/hierarchy5"/>
    <dgm:cxn modelId="{112EA34C-0B1A-9B46-9387-AD88586EE419}" type="presOf" srcId="{AD4F469B-9DE6-3943-A6D7-24B7C07B3169}" destId="{C3F1D1FE-7E9E-A14A-87D1-0B4B2BF78B88}" srcOrd="0" destOrd="0" presId="urn:microsoft.com/office/officeart/2005/8/layout/hierarchy5"/>
    <dgm:cxn modelId="{1F9711F9-A565-5448-904B-072A90CDB119}" srcId="{EF606F86-5501-A549-951D-738F4EF0B083}" destId="{6CBCF29C-1569-B945-8FB6-F2535453C935}" srcOrd="3" destOrd="0" parTransId="{116809EF-754C-684B-84F8-F2D923104DB8}" sibTransId="{92D5269A-580C-4043-88EF-5C6FEFE95E76}"/>
    <dgm:cxn modelId="{B3447B88-2E43-4243-9E5F-D4552B4E0751}" type="presOf" srcId="{5B8C7137-79F7-0E4A-B94C-D1E8ABD636ED}" destId="{0CD786F6-4707-E243-BB5A-0C155670D54D}" srcOrd="1" destOrd="0" presId="urn:microsoft.com/office/officeart/2005/8/layout/hierarchy5"/>
    <dgm:cxn modelId="{9940C205-A69B-834F-87BD-2AE77847ED23}" type="presOf" srcId="{5B8C7137-79F7-0E4A-B94C-D1E8ABD636ED}" destId="{BE8DFA1B-1D9C-ED4B-A668-A6E65C3176D4}" srcOrd="0" destOrd="0" presId="urn:microsoft.com/office/officeart/2005/8/layout/hierarchy5"/>
    <dgm:cxn modelId="{85B10D2F-3041-BC47-A198-8089FE4AAFFE}" type="presOf" srcId="{EF606F86-5501-A549-951D-738F4EF0B083}" destId="{0315F4E9-4716-3C4A-9424-77A519374AC2}" srcOrd="0" destOrd="0" presId="urn:microsoft.com/office/officeart/2005/8/layout/hierarchy5"/>
    <dgm:cxn modelId="{4A18B1C0-59DF-7046-BE7B-265A3E689841}" type="presOf" srcId="{0B5A439F-EF61-4D4E-860F-14A20DC5EED1}" destId="{76FE9CE8-7449-FE4A-987C-55247EBD1F58}" srcOrd="1" destOrd="0" presId="urn:microsoft.com/office/officeart/2005/8/layout/hierarchy5"/>
    <dgm:cxn modelId="{195A7886-EA52-BA4C-AF7F-8A1202827863}" srcId="{87828D36-63C5-474C-9CD1-9190F322496A}" destId="{AD4F469B-9DE6-3943-A6D7-24B7C07B3169}" srcOrd="0" destOrd="0" parTransId="{0A42B383-5CCD-5E4D-AD44-539A5E467685}" sibTransId="{522034DA-ACFD-D544-810A-3F51EA0663A6}"/>
    <dgm:cxn modelId="{C6EB6076-3DD9-AE45-9F2F-6FCEDFAC0381}" srcId="{EF606F86-5501-A549-951D-738F4EF0B083}" destId="{277F6B0F-5780-6E43-A58B-F4F668579D25}" srcOrd="1" destOrd="0" parTransId="{2F9A6872-FE2B-394B-825C-9BAD90EF76B8}" sibTransId="{DE8D3C2E-92BD-C842-AF22-8F6BE3CB930A}"/>
    <dgm:cxn modelId="{7034C83F-1A5B-A24E-AD8E-19804AB5790E}" type="presOf" srcId="{6CBCF29C-1569-B945-8FB6-F2535453C935}" destId="{C61C007B-3A1B-CA42-9F09-28130D7F59BC}" srcOrd="0" destOrd="0" presId="urn:microsoft.com/office/officeart/2005/8/layout/hierarchy5"/>
    <dgm:cxn modelId="{D3F2C2D6-618F-2243-A9E0-AFEB9A09D3FD}" type="presOf" srcId="{277F6B0F-5780-6E43-A58B-F4F668579D25}" destId="{E46D4D91-73AD-094C-A528-6404E40471EA}" srcOrd="1" destOrd="0" presId="urn:microsoft.com/office/officeart/2005/8/layout/hierarchy5"/>
    <dgm:cxn modelId="{A00218FB-425E-6142-8EE0-B971AFA2C948}" type="presOf" srcId="{277F6B0F-5780-6E43-A58B-F4F668579D25}" destId="{C15DA8BE-1439-9E44-AB69-2BF4FC237721}" srcOrd="0" destOrd="0" presId="urn:microsoft.com/office/officeart/2005/8/layout/hierarchy5"/>
    <dgm:cxn modelId="{AD7B613C-E269-5147-B1B3-4BF1FC8003ED}" type="presOf" srcId="{FB84D8C0-153E-5E44-96D6-EB909A9CE240}" destId="{D73D7ACC-85A3-B24B-B58D-8DB31056A5A4}" srcOrd="0" destOrd="0" presId="urn:microsoft.com/office/officeart/2005/8/layout/hierarchy5"/>
    <dgm:cxn modelId="{4BBB1471-3A3B-0045-9DC8-A17F101D0D2C}" srcId="{B96E9AC9-9140-4948-9276-50387DDB7D19}" destId="{993174A1-44DB-4A44-8D3C-474DABF312BC}" srcOrd="1" destOrd="0" parTransId="{6660D873-652E-5C47-9D8D-BCCAC46B2737}" sibTransId="{B9401D42-E9B0-EA4F-9149-4BA341AEFABF}"/>
    <dgm:cxn modelId="{863B9EC5-42F2-9A45-BDEE-97BCF6526247}" type="presOf" srcId="{ED1803F6-6312-BB42-8107-8FD693B8F5EC}" destId="{09460E13-738D-7145-8CE8-436B41EF58C0}" srcOrd="1" destOrd="0" presId="urn:microsoft.com/office/officeart/2005/8/layout/hierarchy5"/>
    <dgm:cxn modelId="{A1F89605-F65F-224D-83A6-31F47E42144D}" srcId="{EF606F86-5501-A549-951D-738F4EF0B083}" destId="{B96E9AC9-9140-4948-9276-50387DDB7D19}" srcOrd="0" destOrd="0" parTransId="{B2A3B6FE-5676-964A-9760-EAD7CFBE1CEF}" sibTransId="{EFE3FCBC-D944-1C41-8F04-C419C45E006A}"/>
    <dgm:cxn modelId="{706675E6-0C39-824F-B435-3A9491366A11}" srcId="{993174A1-44DB-4A44-8D3C-474DABF312BC}" destId="{FB84D8C0-153E-5E44-96D6-EB909A9CE240}" srcOrd="0" destOrd="0" parTransId="{5B8C7137-79F7-0E4A-B94C-D1E8ABD636ED}" sibTransId="{51734839-D6D4-6E4C-B96B-4682446B3E81}"/>
    <dgm:cxn modelId="{2098D93B-E5CB-3B41-B677-092070C6775F}" srcId="{EF606F86-5501-A549-951D-738F4EF0B083}" destId="{0B5A439F-EF61-4D4E-860F-14A20DC5EED1}" srcOrd="2" destOrd="0" parTransId="{B227A070-124D-3341-8B05-9E768D6DF43B}" sibTransId="{BB93C4CB-84D2-D84B-BCA6-BD0419098796}"/>
    <dgm:cxn modelId="{CD0E0BFB-321A-F642-86B9-9CC0302E620E}" type="presOf" srcId="{6CBCF29C-1569-B945-8FB6-F2535453C935}" destId="{76D990CA-C3BF-624B-8C8E-5785C9D3028E}" srcOrd="1" destOrd="0" presId="urn:microsoft.com/office/officeart/2005/8/layout/hierarchy5"/>
    <dgm:cxn modelId="{D3193D61-0B16-9C46-AB9F-A4B3020D90ED}" type="presOf" srcId="{6660D873-652E-5C47-9D8D-BCCAC46B2737}" destId="{E4BE6F49-88E7-544A-BBA0-A145C94675D2}" srcOrd="0" destOrd="0" presId="urn:microsoft.com/office/officeart/2005/8/layout/hierarchy5"/>
    <dgm:cxn modelId="{D7C2CFC5-B32D-554B-B176-CA6A32A83E0F}" type="presOf" srcId="{E8E465CE-EA80-654C-AF8C-0761912AA272}" destId="{EC67D201-C26F-7148-B839-A878C3AB21FC}" srcOrd="0" destOrd="0" presId="urn:microsoft.com/office/officeart/2005/8/layout/hierarchy5"/>
    <dgm:cxn modelId="{C901BBF2-C9D7-7A4B-A18A-90DB24DB8900}" srcId="{B96E9AC9-9140-4948-9276-50387DDB7D19}" destId="{87828D36-63C5-474C-9CD1-9190F322496A}" srcOrd="0" destOrd="0" parTransId="{ED1803F6-6312-BB42-8107-8FD693B8F5EC}" sibTransId="{3E977D0A-A002-9D48-B718-F3EB6E1E6C98}"/>
    <dgm:cxn modelId="{8518EE70-53A1-4642-9AD7-449C7FC32DFC}" type="presOf" srcId="{6660D873-652E-5C47-9D8D-BCCAC46B2737}" destId="{98C8912E-8DB2-B342-B5A6-0B76413B8DE9}" srcOrd="1" destOrd="0" presId="urn:microsoft.com/office/officeart/2005/8/layout/hierarchy5"/>
    <dgm:cxn modelId="{28A3C4F1-9AC9-4543-AA81-94FDD968EB28}" type="presOf" srcId="{ED1803F6-6312-BB42-8107-8FD693B8F5EC}" destId="{2A0CF9F9-11E2-454D-86A0-F7B9572B92C6}" srcOrd="0" destOrd="0" presId="urn:microsoft.com/office/officeart/2005/8/layout/hierarchy5"/>
    <dgm:cxn modelId="{0CD6EC22-2B13-9C4D-BDDA-B50046D6A271}" type="presOf" srcId="{993174A1-44DB-4A44-8D3C-474DABF312BC}" destId="{557A02BD-446F-0B4F-80C6-07302089ABF7}" srcOrd="0" destOrd="0" presId="urn:microsoft.com/office/officeart/2005/8/layout/hierarchy5"/>
    <dgm:cxn modelId="{9793BE57-4B1E-B643-9831-1E835B528A20}" type="presOf" srcId="{87828D36-63C5-474C-9CD1-9190F322496A}" destId="{0E5C5B86-5AF9-4D41-8EB6-817B5627DD37}" srcOrd="0" destOrd="0" presId="urn:microsoft.com/office/officeart/2005/8/layout/hierarchy5"/>
    <dgm:cxn modelId="{2C612290-64BD-6346-AB06-38FF69A00D94}" type="presOf" srcId="{0B5A439F-EF61-4D4E-860F-14A20DC5EED1}" destId="{5975870B-608A-CC47-8E67-77BF98A6CCDF}" srcOrd="0" destOrd="0" presId="urn:microsoft.com/office/officeart/2005/8/layout/hierarchy5"/>
    <dgm:cxn modelId="{77C16FB0-D504-B14E-9397-010B3BCEFB7B}" type="presOf" srcId="{B96E9AC9-9140-4948-9276-50387DDB7D19}" destId="{5FA1A803-D8D6-B145-9C04-2DD6236CEE6E}" srcOrd="0" destOrd="0" presId="urn:microsoft.com/office/officeart/2005/8/layout/hierarchy5"/>
    <dgm:cxn modelId="{ADC9DED4-9A6F-A449-820B-C5236ED5BC15}" type="presOf" srcId="{305AC262-8535-054C-8180-B46F7E57E0C7}" destId="{AE2F68E0-0517-8042-9705-AC2A5290A1DE}" srcOrd="0" destOrd="0" presId="urn:microsoft.com/office/officeart/2005/8/layout/hierarchy5"/>
    <dgm:cxn modelId="{39846ABF-2292-464E-983D-4562D7BFEDD8}" type="presOf" srcId="{0A42B383-5CCD-5E4D-AD44-539A5E467685}" destId="{77F93B26-54CC-A744-B7EC-AB295541BDC2}" srcOrd="1" destOrd="0" presId="urn:microsoft.com/office/officeart/2005/8/layout/hierarchy5"/>
    <dgm:cxn modelId="{80841279-A580-4F4A-9C05-392928E0E46B}" srcId="{87828D36-63C5-474C-9CD1-9190F322496A}" destId="{305AC262-8535-054C-8180-B46F7E57E0C7}" srcOrd="1" destOrd="0" parTransId="{E8E465CE-EA80-654C-AF8C-0761912AA272}" sibTransId="{8A52145F-E38A-D642-9F77-135E02FF3674}"/>
    <dgm:cxn modelId="{1351F306-B31A-3449-ADCF-A1E17312A061}" type="presParOf" srcId="{0315F4E9-4716-3C4A-9424-77A519374AC2}" destId="{A58311B9-5FA3-8345-8574-29B52E15D592}" srcOrd="0" destOrd="0" presId="urn:microsoft.com/office/officeart/2005/8/layout/hierarchy5"/>
    <dgm:cxn modelId="{0AA728EA-52FA-4244-B3A1-9D26AEC09752}" type="presParOf" srcId="{A58311B9-5FA3-8345-8574-29B52E15D592}" destId="{5F5D019F-AD51-8B41-815A-DACAB156C1F0}" srcOrd="0" destOrd="0" presId="urn:microsoft.com/office/officeart/2005/8/layout/hierarchy5"/>
    <dgm:cxn modelId="{47C09A1B-E320-184B-95F7-D8B25FA7E856}" type="presParOf" srcId="{A58311B9-5FA3-8345-8574-29B52E15D592}" destId="{6EC4B050-5B42-2C46-A4F0-380E090312E2}" srcOrd="1" destOrd="0" presId="urn:microsoft.com/office/officeart/2005/8/layout/hierarchy5"/>
    <dgm:cxn modelId="{8A49178D-31A7-C340-95CA-B6478C26D096}" type="presParOf" srcId="{6EC4B050-5B42-2C46-A4F0-380E090312E2}" destId="{6D6BB2BB-6B48-7842-918A-9308EAED73A2}" srcOrd="0" destOrd="0" presId="urn:microsoft.com/office/officeart/2005/8/layout/hierarchy5"/>
    <dgm:cxn modelId="{51F11E9A-E595-0343-AF64-D6CE3D15B57B}" type="presParOf" srcId="{6D6BB2BB-6B48-7842-918A-9308EAED73A2}" destId="{5FA1A803-D8D6-B145-9C04-2DD6236CEE6E}" srcOrd="0" destOrd="0" presId="urn:microsoft.com/office/officeart/2005/8/layout/hierarchy5"/>
    <dgm:cxn modelId="{995956BC-9896-974F-B446-7CB78E2DEF0E}" type="presParOf" srcId="{6D6BB2BB-6B48-7842-918A-9308EAED73A2}" destId="{1105D301-130E-824B-8632-46C71B3EE4C4}" srcOrd="1" destOrd="0" presId="urn:microsoft.com/office/officeart/2005/8/layout/hierarchy5"/>
    <dgm:cxn modelId="{A2E359F4-2F28-994F-A7FF-AC2D927B41B0}" type="presParOf" srcId="{1105D301-130E-824B-8632-46C71B3EE4C4}" destId="{2A0CF9F9-11E2-454D-86A0-F7B9572B92C6}" srcOrd="0" destOrd="0" presId="urn:microsoft.com/office/officeart/2005/8/layout/hierarchy5"/>
    <dgm:cxn modelId="{6E95E016-285B-B54A-A11D-D829F5C7404C}" type="presParOf" srcId="{2A0CF9F9-11E2-454D-86A0-F7B9572B92C6}" destId="{09460E13-738D-7145-8CE8-436B41EF58C0}" srcOrd="0" destOrd="0" presId="urn:microsoft.com/office/officeart/2005/8/layout/hierarchy5"/>
    <dgm:cxn modelId="{B9FCC1BF-FFE3-3F4F-A6EE-90A41BCA4E93}" type="presParOf" srcId="{1105D301-130E-824B-8632-46C71B3EE4C4}" destId="{7826EA7C-BF34-5E4C-89EF-DE194079DA7D}" srcOrd="1" destOrd="0" presId="urn:microsoft.com/office/officeart/2005/8/layout/hierarchy5"/>
    <dgm:cxn modelId="{D8D4554C-DC51-B641-868A-C1C838E0A59A}" type="presParOf" srcId="{7826EA7C-BF34-5E4C-89EF-DE194079DA7D}" destId="{0E5C5B86-5AF9-4D41-8EB6-817B5627DD37}" srcOrd="0" destOrd="0" presId="urn:microsoft.com/office/officeart/2005/8/layout/hierarchy5"/>
    <dgm:cxn modelId="{44BFAAFB-A721-1040-AA93-02E88B960E98}" type="presParOf" srcId="{7826EA7C-BF34-5E4C-89EF-DE194079DA7D}" destId="{441BA912-9F0B-D047-9162-ECFA2B60A139}" srcOrd="1" destOrd="0" presId="urn:microsoft.com/office/officeart/2005/8/layout/hierarchy5"/>
    <dgm:cxn modelId="{D1A32D8E-338F-574F-9834-517088895FC2}" type="presParOf" srcId="{441BA912-9F0B-D047-9162-ECFA2B60A139}" destId="{76DE9B8E-510C-164E-B7AA-4251FFE7474A}" srcOrd="0" destOrd="0" presId="urn:microsoft.com/office/officeart/2005/8/layout/hierarchy5"/>
    <dgm:cxn modelId="{FC24B08D-4774-7649-8186-B396B1BFFE37}" type="presParOf" srcId="{76DE9B8E-510C-164E-B7AA-4251FFE7474A}" destId="{77F93B26-54CC-A744-B7EC-AB295541BDC2}" srcOrd="0" destOrd="0" presId="urn:microsoft.com/office/officeart/2005/8/layout/hierarchy5"/>
    <dgm:cxn modelId="{A74A8287-4D8A-3B4C-8C78-0C69E40DD878}" type="presParOf" srcId="{441BA912-9F0B-D047-9162-ECFA2B60A139}" destId="{CACCFCC4-A394-5146-A31F-B587CE676D9D}" srcOrd="1" destOrd="0" presId="urn:microsoft.com/office/officeart/2005/8/layout/hierarchy5"/>
    <dgm:cxn modelId="{AE64C294-35D6-0B4A-975E-ACA5EAC80961}" type="presParOf" srcId="{CACCFCC4-A394-5146-A31F-B587CE676D9D}" destId="{C3F1D1FE-7E9E-A14A-87D1-0B4B2BF78B88}" srcOrd="0" destOrd="0" presId="urn:microsoft.com/office/officeart/2005/8/layout/hierarchy5"/>
    <dgm:cxn modelId="{5E591988-009C-C04A-B39C-485DE798FB1F}" type="presParOf" srcId="{CACCFCC4-A394-5146-A31F-B587CE676D9D}" destId="{4C08479D-E9C2-6442-8C70-98435530D5E7}" srcOrd="1" destOrd="0" presId="urn:microsoft.com/office/officeart/2005/8/layout/hierarchy5"/>
    <dgm:cxn modelId="{0077CB84-0647-0D4A-B7AD-0B31CB3760BA}" type="presParOf" srcId="{441BA912-9F0B-D047-9162-ECFA2B60A139}" destId="{EC67D201-C26F-7148-B839-A878C3AB21FC}" srcOrd="2" destOrd="0" presId="urn:microsoft.com/office/officeart/2005/8/layout/hierarchy5"/>
    <dgm:cxn modelId="{D802F313-0302-7142-8C64-D12253691AB8}" type="presParOf" srcId="{EC67D201-C26F-7148-B839-A878C3AB21FC}" destId="{1CD55106-98D9-3D40-8221-7AF6670B76EE}" srcOrd="0" destOrd="0" presId="urn:microsoft.com/office/officeart/2005/8/layout/hierarchy5"/>
    <dgm:cxn modelId="{93B14C15-00EF-314B-AFD4-EEDDFBEBF767}" type="presParOf" srcId="{441BA912-9F0B-D047-9162-ECFA2B60A139}" destId="{696DAFDD-4F55-F941-8015-0EBFD4E234A4}" srcOrd="3" destOrd="0" presId="urn:microsoft.com/office/officeart/2005/8/layout/hierarchy5"/>
    <dgm:cxn modelId="{7784123A-5106-CD4A-8B20-71BC4100FD61}" type="presParOf" srcId="{696DAFDD-4F55-F941-8015-0EBFD4E234A4}" destId="{AE2F68E0-0517-8042-9705-AC2A5290A1DE}" srcOrd="0" destOrd="0" presId="urn:microsoft.com/office/officeart/2005/8/layout/hierarchy5"/>
    <dgm:cxn modelId="{3F76C089-926B-ED4E-872C-B60D5D0AC973}" type="presParOf" srcId="{696DAFDD-4F55-F941-8015-0EBFD4E234A4}" destId="{9C422DB2-D05E-DE40-A702-DFC1569A03B1}" srcOrd="1" destOrd="0" presId="urn:microsoft.com/office/officeart/2005/8/layout/hierarchy5"/>
    <dgm:cxn modelId="{33587C0D-34A2-CE46-842A-770000CE644A}" type="presParOf" srcId="{1105D301-130E-824B-8632-46C71B3EE4C4}" destId="{E4BE6F49-88E7-544A-BBA0-A145C94675D2}" srcOrd="2" destOrd="0" presId="urn:microsoft.com/office/officeart/2005/8/layout/hierarchy5"/>
    <dgm:cxn modelId="{AE6E5AED-E343-7C40-9114-37EE304F631F}" type="presParOf" srcId="{E4BE6F49-88E7-544A-BBA0-A145C94675D2}" destId="{98C8912E-8DB2-B342-B5A6-0B76413B8DE9}" srcOrd="0" destOrd="0" presId="urn:microsoft.com/office/officeart/2005/8/layout/hierarchy5"/>
    <dgm:cxn modelId="{8BFFE15F-DF46-4446-8626-CAB484A9ADA3}" type="presParOf" srcId="{1105D301-130E-824B-8632-46C71B3EE4C4}" destId="{338FE097-2EA5-4F43-8D06-641D8DAE9322}" srcOrd="3" destOrd="0" presId="urn:microsoft.com/office/officeart/2005/8/layout/hierarchy5"/>
    <dgm:cxn modelId="{59563D34-921E-8C4D-B01B-D99CCFD802A5}" type="presParOf" srcId="{338FE097-2EA5-4F43-8D06-641D8DAE9322}" destId="{557A02BD-446F-0B4F-80C6-07302089ABF7}" srcOrd="0" destOrd="0" presId="urn:microsoft.com/office/officeart/2005/8/layout/hierarchy5"/>
    <dgm:cxn modelId="{45CB9002-9534-644A-BBCA-C256D0A56B40}" type="presParOf" srcId="{338FE097-2EA5-4F43-8D06-641D8DAE9322}" destId="{3033B4F7-5E28-A143-B9AE-8FD10F16EEF3}" srcOrd="1" destOrd="0" presId="urn:microsoft.com/office/officeart/2005/8/layout/hierarchy5"/>
    <dgm:cxn modelId="{3A561236-D45D-D649-8FC8-C8FC2AE43551}" type="presParOf" srcId="{3033B4F7-5E28-A143-B9AE-8FD10F16EEF3}" destId="{BE8DFA1B-1D9C-ED4B-A668-A6E65C3176D4}" srcOrd="0" destOrd="0" presId="urn:microsoft.com/office/officeart/2005/8/layout/hierarchy5"/>
    <dgm:cxn modelId="{2079397D-FA31-624F-8760-678A00E2A6DF}" type="presParOf" srcId="{BE8DFA1B-1D9C-ED4B-A668-A6E65C3176D4}" destId="{0CD786F6-4707-E243-BB5A-0C155670D54D}" srcOrd="0" destOrd="0" presId="urn:microsoft.com/office/officeart/2005/8/layout/hierarchy5"/>
    <dgm:cxn modelId="{248CB6C9-3D61-9743-B66E-7A4AB8BA573C}" type="presParOf" srcId="{3033B4F7-5E28-A143-B9AE-8FD10F16EEF3}" destId="{E5C99F92-A0EB-5443-B235-2F8108C3D180}" srcOrd="1" destOrd="0" presId="urn:microsoft.com/office/officeart/2005/8/layout/hierarchy5"/>
    <dgm:cxn modelId="{001FB6EA-F3E1-9742-BC31-135E09EFD0D3}" type="presParOf" srcId="{E5C99F92-A0EB-5443-B235-2F8108C3D180}" destId="{D73D7ACC-85A3-B24B-B58D-8DB31056A5A4}" srcOrd="0" destOrd="0" presId="urn:microsoft.com/office/officeart/2005/8/layout/hierarchy5"/>
    <dgm:cxn modelId="{4ED1020B-D966-FD4F-9529-0D24F8671093}" type="presParOf" srcId="{E5C99F92-A0EB-5443-B235-2F8108C3D180}" destId="{84499C26-36F4-4E46-AD4A-4A0E258DF8F2}" srcOrd="1" destOrd="0" presId="urn:microsoft.com/office/officeart/2005/8/layout/hierarchy5"/>
    <dgm:cxn modelId="{DDE67474-619B-0540-9B7E-5BBEF84166A1}" type="presParOf" srcId="{0315F4E9-4716-3C4A-9424-77A519374AC2}" destId="{D6313D65-51DF-BE48-83BC-CF1827A65511}" srcOrd="1" destOrd="0" presId="urn:microsoft.com/office/officeart/2005/8/layout/hierarchy5"/>
    <dgm:cxn modelId="{8AF2D0A5-DBE0-9842-A6F1-FCE9F001D0FC}" type="presParOf" srcId="{D6313D65-51DF-BE48-83BC-CF1827A65511}" destId="{AEF8836F-3E3B-B349-BC74-0AF0D0C3414B}" srcOrd="0" destOrd="0" presId="urn:microsoft.com/office/officeart/2005/8/layout/hierarchy5"/>
    <dgm:cxn modelId="{70368ACA-8B32-4F45-BCF5-0502AA522C67}" type="presParOf" srcId="{AEF8836F-3E3B-B349-BC74-0AF0D0C3414B}" destId="{C15DA8BE-1439-9E44-AB69-2BF4FC237721}" srcOrd="0" destOrd="0" presId="urn:microsoft.com/office/officeart/2005/8/layout/hierarchy5"/>
    <dgm:cxn modelId="{E187DF5B-AAC5-224B-A776-9C57B1E79B99}" type="presParOf" srcId="{AEF8836F-3E3B-B349-BC74-0AF0D0C3414B}" destId="{E46D4D91-73AD-094C-A528-6404E40471EA}" srcOrd="1" destOrd="0" presId="urn:microsoft.com/office/officeart/2005/8/layout/hierarchy5"/>
    <dgm:cxn modelId="{E914A960-F752-C041-9445-0777D9EFEAFE}" type="presParOf" srcId="{D6313D65-51DF-BE48-83BC-CF1827A65511}" destId="{EEE8A43C-1014-0E45-A69D-664676F3D6E7}" srcOrd="1" destOrd="0" presId="urn:microsoft.com/office/officeart/2005/8/layout/hierarchy5"/>
    <dgm:cxn modelId="{9F188BD4-8CC2-2148-84EF-4A4E0625CBE3}" type="presParOf" srcId="{EEE8A43C-1014-0E45-A69D-664676F3D6E7}" destId="{A9DF7D2E-A36F-624E-BE1C-589326D4215A}" srcOrd="0" destOrd="0" presId="urn:microsoft.com/office/officeart/2005/8/layout/hierarchy5"/>
    <dgm:cxn modelId="{F904062C-69F2-BA43-9864-D4A1DDF5F970}" type="presParOf" srcId="{D6313D65-51DF-BE48-83BC-CF1827A65511}" destId="{FC0607C3-0EBA-D64F-9A6C-10752A453199}" srcOrd="2" destOrd="0" presId="urn:microsoft.com/office/officeart/2005/8/layout/hierarchy5"/>
    <dgm:cxn modelId="{4AA31EE6-0E3A-3A47-92AE-B4F06A9553A8}" type="presParOf" srcId="{FC0607C3-0EBA-D64F-9A6C-10752A453199}" destId="{5975870B-608A-CC47-8E67-77BF98A6CCDF}" srcOrd="0" destOrd="0" presId="urn:microsoft.com/office/officeart/2005/8/layout/hierarchy5"/>
    <dgm:cxn modelId="{C36DC9FB-CEE7-8843-B1E7-429682C52655}" type="presParOf" srcId="{FC0607C3-0EBA-D64F-9A6C-10752A453199}" destId="{76FE9CE8-7449-FE4A-987C-55247EBD1F58}" srcOrd="1" destOrd="0" presId="urn:microsoft.com/office/officeart/2005/8/layout/hierarchy5"/>
    <dgm:cxn modelId="{D2685365-891D-304E-9D2C-16D6A66A89B0}" type="presParOf" srcId="{D6313D65-51DF-BE48-83BC-CF1827A65511}" destId="{196BA4CB-148D-4746-9781-673F38CAC6BD}" srcOrd="3" destOrd="0" presId="urn:microsoft.com/office/officeart/2005/8/layout/hierarchy5"/>
    <dgm:cxn modelId="{3D20705B-67F0-184C-B59C-FB2735229C1C}" type="presParOf" srcId="{196BA4CB-148D-4746-9781-673F38CAC6BD}" destId="{350B5720-9651-FF43-BB9D-B7CECB3918D8}" srcOrd="0" destOrd="0" presId="urn:microsoft.com/office/officeart/2005/8/layout/hierarchy5"/>
    <dgm:cxn modelId="{28804DF0-F87F-0248-9072-4BA1519532D0}" type="presParOf" srcId="{D6313D65-51DF-BE48-83BC-CF1827A65511}" destId="{57D14754-4E7C-1A47-9CDD-F1924F3CA3B1}" srcOrd="4" destOrd="0" presId="urn:microsoft.com/office/officeart/2005/8/layout/hierarchy5"/>
    <dgm:cxn modelId="{5E337489-2E3F-FC43-B066-703DC2088BDF}" type="presParOf" srcId="{57D14754-4E7C-1A47-9CDD-F1924F3CA3B1}" destId="{C61C007B-3A1B-CA42-9F09-28130D7F59BC}" srcOrd="0" destOrd="0" presId="urn:microsoft.com/office/officeart/2005/8/layout/hierarchy5"/>
    <dgm:cxn modelId="{F2AABED4-EE56-7841-969A-33A098E70698}" type="presParOf" srcId="{57D14754-4E7C-1A47-9CDD-F1924F3CA3B1}" destId="{76D990CA-C3BF-624B-8C8E-5785C9D3028E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876A59-4942-48A4-8900-0AB14FEDAB89}">
      <dsp:nvSpPr>
        <dsp:cNvPr id="0" name=""/>
        <dsp:cNvSpPr/>
      </dsp:nvSpPr>
      <dsp:spPr>
        <a:xfrm>
          <a:off x="274656" y="650"/>
          <a:ext cx="2297906" cy="919162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Oversharing data</a:t>
          </a:r>
          <a:endParaRPr lang="en-US" sz="1800" kern="1200" dirty="0"/>
        </a:p>
      </dsp:txBody>
      <dsp:txXfrm>
        <a:off x="734237" y="650"/>
        <a:ext cx="1378744" cy="919162"/>
      </dsp:txXfrm>
    </dsp:sp>
    <dsp:sp modelId="{843478E3-C0B1-480D-9073-300BABC20B8B}">
      <dsp:nvSpPr>
        <dsp:cNvPr id="0" name=""/>
        <dsp:cNvSpPr/>
      </dsp:nvSpPr>
      <dsp:spPr>
        <a:xfrm>
          <a:off x="2273835" y="78779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Reduce risk of over sharing from OneDrive</a:t>
          </a:r>
          <a:endParaRPr lang="en-US" sz="900" kern="1200" dirty="0"/>
        </a:p>
      </dsp:txBody>
      <dsp:txXfrm>
        <a:off x="2655287" y="78779"/>
        <a:ext cx="1144358" cy="762904"/>
      </dsp:txXfrm>
    </dsp:sp>
    <dsp:sp modelId="{2EB8D2E3-4E0F-48ED-B121-EB7FC9D766B2}">
      <dsp:nvSpPr>
        <dsp:cNvPr id="0" name=""/>
        <dsp:cNvSpPr/>
      </dsp:nvSpPr>
      <dsp:spPr>
        <a:xfrm>
          <a:off x="3914080" y="78779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Forward proxy controls for any cloud application</a:t>
          </a:r>
          <a:endParaRPr lang="en-US" sz="900" kern="1200" dirty="0"/>
        </a:p>
      </dsp:txBody>
      <dsp:txXfrm>
        <a:off x="4295532" y="78779"/>
        <a:ext cx="1144358" cy="762904"/>
      </dsp:txXfrm>
    </dsp:sp>
    <dsp:sp modelId="{60E5E5BD-897F-4C61-8BBD-ACB05209368E}">
      <dsp:nvSpPr>
        <dsp:cNvPr id="0" name=""/>
        <dsp:cNvSpPr/>
      </dsp:nvSpPr>
      <dsp:spPr>
        <a:xfrm>
          <a:off x="254352" y="1058643"/>
          <a:ext cx="2297906" cy="919162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Administrator  risk</a:t>
          </a:r>
        </a:p>
      </dsp:txBody>
      <dsp:txXfrm>
        <a:off x="713933" y="1058643"/>
        <a:ext cx="1378744" cy="919162"/>
      </dsp:txXfrm>
    </dsp:sp>
    <dsp:sp modelId="{96CB92FD-D1E7-4D36-B7B4-31167E7B90CC}">
      <dsp:nvSpPr>
        <dsp:cNvPr id="0" name=""/>
        <dsp:cNvSpPr/>
      </dsp:nvSpPr>
      <dsp:spPr>
        <a:xfrm>
          <a:off x="2273835" y="1126624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Monitor O365 admins for adding </a:t>
          </a:r>
          <a:r>
            <a:rPr lang="en-US" sz="900" kern="1200" dirty="0" err="1" smtClean="0"/>
            <a:t>onmicrosoft.com</a:t>
          </a:r>
          <a:r>
            <a:rPr lang="en-US" sz="900" kern="1200" dirty="0" smtClean="0"/>
            <a:t> users</a:t>
          </a:r>
          <a:endParaRPr lang="en-US" sz="900" kern="1200" dirty="0"/>
        </a:p>
      </dsp:txBody>
      <dsp:txXfrm>
        <a:off x="2655287" y="1126624"/>
        <a:ext cx="1144358" cy="762904"/>
      </dsp:txXfrm>
    </dsp:sp>
    <dsp:sp modelId="{26B4DD49-B821-4016-93E1-D48609C1C53D}">
      <dsp:nvSpPr>
        <dsp:cNvPr id="0" name=""/>
        <dsp:cNvSpPr/>
      </dsp:nvSpPr>
      <dsp:spPr>
        <a:xfrm>
          <a:off x="3914080" y="1126624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Monitor admins who lower the security of AWS</a:t>
          </a:r>
          <a:endParaRPr lang="en-US" sz="900" kern="1200" dirty="0"/>
        </a:p>
      </dsp:txBody>
      <dsp:txXfrm>
        <a:off x="4295532" y="1126624"/>
        <a:ext cx="1144358" cy="762904"/>
      </dsp:txXfrm>
    </dsp:sp>
    <dsp:sp modelId="{09A591F7-C7FB-47AF-837F-5A188E3E9188}">
      <dsp:nvSpPr>
        <dsp:cNvPr id="0" name=""/>
        <dsp:cNvSpPr/>
      </dsp:nvSpPr>
      <dsp:spPr>
        <a:xfrm>
          <a:off x="274656" y="2096341"/>
          <a:ext cx="2297906" cy="919162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BYOD risk</a:t>
          </a:r>
          <a:endParaRPr lang="en-US" sz="1800" kern="1200" dirty="0"/>
        </a:p>
      </dsp:txBody>
      <dsp:txXfrm>
        <a:off x="734237" y="2096341"/>
        <a:ext cx="1378744" cy="919162"/>
      </dsp:txXfrm>
    </dsp:sp>
    <dsp:sp modelId="{72BCD57F-9499-4A72-AD43-888E710756DD}">
      <dsp:nvSpPr>
        <dsp:cNvPr id="0" name=""/>
        <dsp:cNvSpPr/>
      </dsp:nvSpPr>
      <dsp:spPr>
        <a:xfrm>
          <a:off x="2273835" y="2174470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Enroll contractors devices and apply 3</a:t>
          </a:r>
          <a:r>
            <a:rPr lang="en-US" sz="900" kern="1200" baseline="30000" dirty="0" smtClean="0"/>
            <a:t>rd</a:t>
          </a:r>
          <a:r>
            <a:rPr lang="en-US" sz="900" kern="1200" dirty="0" smtClean="0"/>
            <a:t> party policies</a:t>
          </a:r>
          <a:endParaRPr lang="en-US" sz="900" kern="1200" dirty="0"/>
        </a:p>
      </dsp:txBody>
      <dsp:txXfrm>
        <a:off x="2655287" y="2174470"/>
        <a:ext cx="1144358" cy="762904"/>
      </dsp:txXfrm>
    </dsp:sp>
    <dsp:sp modelId="{D213738E-C9AD-41B1-96CE-42BC54894D4E}">
      <dsp:nvSpPr>
        <dsp:cNvPr id="0" name=""/>
        <dsp:cNvSpPr/>
      </dsp:nvSpPr>
      <dsp:spPr>
        <a:xfrm>
          <a:off x="3914080" y="2174470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Only give read email and create document permissions to unmanaged devices</a:t>
          </a:r>
          <a:endParaRPr lang="en-US" sz="900" kern="1200" dirty="0"/>
        </a:p>
      </dsp:txBody>
      <dsp:txXfrm>
        <a:off x="4295532" y="2174470"/>
        <a:ext cx="1144358" cy="762904"/>
      </dsp:txXfrm>
    </dsp:sp>
    <dsp:sp modelId="{19D8FE8D-52D8-2F44-B6AF-D5048B402DCB}">
      <dsp:nvSpPr>
        <dsp:cNvPr id="0" name=""/>
        <dsp:cNvSpPr/>
      </dsp:nvSpPr>
      <dsp:spPr>
        <a:xfrm>
          <a:off x="252353" y="3141879"/>
          <a:ext cx="2297906" cy="919162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54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Cloud as attack surface</a:t>
          </a:r>
          <a:endParaRPr lang="en-US" sz="1800" kern="1200" dirty="0"/>
        </a:p>
      </dsp:txBody>
      <dsp:txXfrm>
        <a:off x="711934" y="3141879"/>
        <a:ext cx="1378744" cy="919162"/>
      </dsp:txXfrm>
    </dsp:sp>
    <dsp:sp modelId="{EEC366FF-8F03-6341-A468-A3274B91FD2E}">
      <dsp:nvSpPr>
        <dsp:cNvPr id="0" name=""/>
        <dsp:cNvSpPr/>
      </dsp:nvSpPr>
      <dsp:spPr>
        <a:xfrm>
          <a:off x="2273835" y="3222315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Assess cloud compliance against standards such as Criminal Justice IS/ISO/NIST</a:t>
          </a:r>
          <a:endParaRPr lang="en-US" sz="900" kern="1200" dirty="0"/>
        </a:p>
      </dsp:txBody>
      <dsp:txXfrm>
        <a:off x="2655287" y="3222315"/>
        <a:ext cx="1144358" cy="762904"/>
      </dsp:txXfrm>
    </dsp:sp>
    <dsp:sp modelId="{4094030B-FDD1-C240-B7CD-C1FF7CF4DB0B}">
      <dsp:nvSpPr>
        <dsp:cNvPr id="0" name=""/>
        <dsp:cNvSpPr/>
      </dsp:nvSpPr>
      <dsp:spPr>
        <a:xfrm>
          <a:off x="3914080" y="3222315"/>
          <a:ext cx="1907262" cy="7629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Detect hostile nation states attempting to access cloud accounts</a:t>
          </a:r>
          <a:endParaRPr lang="en-US" sz="900" kern="1200" dirty="0"/>
        </a:p>
      </dsp:txBody>
      <dsp:txXfrm>
        <a:off x="4295532" y="3222315"/>
        <a:ext cx="1144358" cy="7629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F4DE32-243E-4ED0-A3F0-8FB52F65FA87}">
      <dsp:nvSpPr>
        <dsp:cNvPr id="0" name=""/>
        <dsp:cNvSpPr/>
      </dsp:nvSpPr>
      <dsp:spPr>
        <a:xfrm>
          <a:off x="5923483" y="2137241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64D94C-B117-4F93-B0B0-8F2C9EE0A5F9}">
      <dsp:nvSpPr>
        <dsp:cNvPr id="0" name=""/>
        <dsp:cNvSpPr/>
      </dsp:nvSpPr>
      <dsp:spPr>
        <a:xfrm>
          <a:off x="5607710" y="2137241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E0CDE4-6A62-4DFC-8E69-CF3EAFBE06D3}">
      <dsp:nvSpPr>
        <dsp:cNvPr id="0" name=""/>
        <dsp:cNvSpPr/>
      </dsp:nvSpPr>
      <dsp:spPr>
        <a:xfrm>
          <a:off x="5292547" y="2137241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9D5B40-ECE4-4DE2-A996-8B1820DC4C3B}">
      <dsp:nvSpPr>
        <dsp:cNvPr id="0" name=""/>
        <dsp:cNvSpPr/>
      </dsp:nvSpPr>
      <dsp:spPr>
        <a:xfrm>
          <a:off x="4976774" y="2137241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8A238A-7A5C-4DB0-9E6E-126A8AE38133}">
      <dsp:nvSpPr>
        <dsp:cNvPr id="0" name=""/>
        <dsp:cNvSpPr/>
      </dsp:nvSpPr>
      <dsp:spPr>
        <a:xfrm>
          <a:off x="4661001" y="2137241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85BE96-A00A-423A-87DA-2686D3203D84}">
      <dsp:nvSpPr>
        <dsp:cNvPr id="0" name=""/>
        <dsp:cNvSpPr/>
      </dsp:nvSpPr>
      <dsp:spPr>
        <a:xfrm>
          <a:off x="4173321" y="2050983"/>
          <a:ext cx="345033" cy="344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465C4E-ACF8-4DE3-BC08-BA3D50DBD756}">
      <dsp:nvSpPr>
        <dsp:cNvPr id="0" name=""/>
        <dsp:cNvSpPr/>
      </dsp:nvSpPr>
      <dsp:spPr>
        <a:xfrm>
          <a:off x="5642457" y="1781219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2FA110-99DF-42DC-BCC0-3D6A2F93F475}">
      <dsp:nvSpPr>
        <dsp:cNvPr id="0" name=""/>
        <dsp:cNvSpPr/>
      </dsp:nvSpPr>
      <dsp:spPr>
        <a:xfrm>
          <a:off x="5642457" y="2495594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2F3EB9-CECF-44D5-A89E-4BF886D5F127}">
      <dsp:nvSpPr>
        <dsp:cNvPr id="0" name=""/>
        <dsp:cNvSpPr/>
      </dsp:nvSpPr>
      <dsp:spPr>
        <a:xfrm>
          <a:off x="5796686" y="1936083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B1D4AE-C51A-4D83-AE9F-196A0A5A04C3}">
      <dsp:nvSpPr>
        <dsp:cNvPr id="0" name=""/>
        <dsp:cNvSpPr/>
      </dsp:nvSpPr>
      <dsp:spPr>
        <a:xfrm>
          <a:off x="5806440" y="2341729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FED35C-2158-4387-8063-D7C85C8C0179}">
      <dsp:nvSpPr>
        <dsp:cNvPr id="0" name=""/>
        <dsp:cNvSpPr/>
      </dsp:nvSpPr>
      <dsp:spPr>
        <a:xfrm>
          <a:off x="2298801" y="1347931"/>
          <a:ext cx="1744675" cy="174480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CASB</a:t>
          </a:r>
          <a:endParaRPr lang="en-US" sz="3300" kern="1200" dirty="0"/>
        </a:p>
      </dsp:txBody>
      <dsp:txXfrm>
        <a:off x="2554303" y="1603452"/>
        <a:ext cx="1233671" cy="1233764"/>
      </dsp:txXfrm>
    </dsp:sp>
    <dsp:sp modelId="{486FB265-48D7-4377-A38C-13295204D9A7}">
      <dsp:nvSpPr>
        <dsp:cNvPr id="0" name=""/>
        <dsp:cNvSpPr/>
      </dsp:nvSpPr>
      <dsp:spPr>
        <a:xfrm>
          <a:off x="2379878" y="1067510"/>
          <a:ext cx="345033" cy="344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7D3320-D3AC-4E76-A353-93AD44C8E446}">
      <dsp:nvSpPr>
        <dsp:cNvPr id="0" name=""/>
        <dsp:cNvSpPr/>
      </dsp:nvSpPr>
      <dsp:spPr>
        <a:xfrm>
          <a:off x="2185416" y="906318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591A7F-1AE1-48BE-801E-68AC2810D2FA}">
      <dsp:nvSpPr>
        <dsp:cNvPr id="0" name=""/>
        <dsp:cNvSpPr/>
      </dsp:nvSpPr>
      <dsp:spPr>
        <a:xfrm>
          <a:off x="1829409" y="793083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6061B7-55FD-4FA2-A52D-18D42F660873}">
      <dsp:nvSpPr>
        <dsp:cNvPr id="0" name=""/>
        <dsp:cNvSpPr/>
      </dsp:nvSpPr>
      <dsp:spPr>
        <a:xfrm>
          <a:off x="1474012" y="793083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17A434-2541-449D-BF37-45C902F4E2FC}">
      <dsp:nvSpPr>
        <dsp:cNvPr id="0" name=""/>
        <dsp:cNvSpPr/>
      </dsp:nvSpPr>
      <dsp:spPr>
        <a:xfrm>
          <a:off x="1118616" y="793083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FC936B-893F-4A9C-9992-62F8AF20A673}">
      <dsp:nvSpPr>
        <dsp:cNvPr id="0" name=""/>
        <dsp:cNvSpPr/>
      </dsp:nvSpPr>
      <dsp:spPr>
        <a:xfrm>
          <a:off x="763219" y="793083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A99F3B-621F-4ED8-A1F3-D8E3615117BC}">
      <dsp:nvSpPr>
        <dsp:cNvPr id="0" name=""/>
        <dsp:cNvSpPr/>
      </dsp:nvSpPr>
      <dsp:spPr>
        <a:xfrm>
          <a:off x="407212" y="793083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849043-9299-4D29-B5F1-D17682636779}">
      <dsp:nvSpPr>
        <dsp:cNvPr id="0" name=""/>
        <dsp:cNvSpPr/>
      </dsp:nvSpPr>
      <dsp:spPr>
        <a:xfrm>
          <a:off x="51816" y="793083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582562-52DC-4055-9C68-ECC8D9045A33}">
      <dsp:nvSpPr>
        <dsp:cNvPr id="0" name=""/>
        <dsp:cNvSpPr/>
      </dsp:nvSpPr>
      <dsp:spPr>
        <a:xfrm>
          <a:off x="15928" y="322186"/>
          <a:ext cx="1945843" cy="430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User account accessed from an unexpected country</a:t>
          </a:r>
          <a:endParaRPr lang="en-US" sz="1100" kern="1200" dirty="0"/>
        </a:p>
      </dsp:txBody>
      <dsp:txXfrm>
        <a:off x="15928" y="322186"/>
        <a:ext cx="1945843" cy="430956"/>
      </dsp:txXfrm>
    </dsp:sp>
    <dsp:sp modelId="{B017F5B6-B77A-4F5B-9463-B55F0D8E89DA}">
      <dsp:nvSpPr>
        <dsp:cNvPr id="0" name=""/>
        <dsp:cNvSpPr/>
      </dsp:nvSpPr>
      <dsp:spPr>
        <a:xfrm>
          <a:off x="1925116" y="1607371"/>
          <a:ext cx="345033" cy="344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1225C5-9153-4166-B438-32571705FA8A}">
      <dsp:nvSpPr>
        <dsp:cNvPr id="0" name=""/>
        <dsp:cNvSpPr/>
      </dsp:nvSpPr>
      <dsp:spPr>
        <a:xfrm>
          <a:off x="1639214" y="1677976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4CB6B6-3490-493D-A7F7-9D7F2280E848}">
      <dsp:nvSpPr>
        <dsp:cNvPr id="0" name=""/>
        <dsp:cNvSpPr/>
      </dsp:nvSpPr>
      <dsp:spPr>
        <a:xfrm>
          <a:off x="1311249" y="1677976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4D6D39-5A1C-46FF-988D-6C1B23D3CD67}">
      <dsp:nvSpPr>
        <dsp:cNvPr id="0" name=""/>
        <dsp:cNvSpPr/>
      </dsp:nvSpPr>
      <dsp:spPr>
        <a:xfrm>
          <a:off x="983894" y="1677976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47C1FE-7794-4C5B-B9FC-CF799B08800F}">
      <dsp:nvSpPr>
        <dsp:cNvPr id="0" name=""/>
        <dsp:cNvSpPr/>
      </dsp:nvSpPr>
      <dsp:spPr>
        <a:xfrm>
          <a:off x="656539" y="1677976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A828F4-00F5-478D-95F7-6A23A4E77CF7}">
      <dsp:nvSpPr>
        <dsp:cNvPr id="0" name=""/>
        <dsp:cNvSpPr/>
      </dsp:nvSpPr>
      <dsp:spPr>
        <a:xfrm>
          <a:off x="328574" y="1677976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AF0F7C-82DB-48E7-B2A8-CAC6E6454689}">
      <dsp:nvSpPr>
        <dsp:cNvPr id="0" name=""/>
        <dsp:cNvSpPr/>
      </dsp:nvSpPr>
      <dsp:spPr>
        <a:xfrm>
          <a:off x="1219" y="1677976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778423-F5D9-456B-9DD4-F9E147D8FEDF}">
      <dsp:nvSpPr>
        <dsp:cNvPr id="0" name=""/>
        <dsp:cNvSpPr/>
      </dsp:nvSpPr>
      <dsp:spPr>
        <a:xfrm>
          <a:off x="11152" y="1186441"/>
          <a:ext cx="1810512" cy="430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User account accessed from suspicious IP address range</a:t>
          </a:r>
          <a:endParaRPr lang="en-US" sz="1100" kern="1200" dirty="0"/>
        </a:p>
      </dsp:txBody>
      <dsp:txXfrm>
        <a:off x="11152" y="1186441"/>
        <a:ext cx="1810512" cy="430956"/>
      </dsp:txXfrm>
    </dsp:sp>
    <dsp:sp modelId="{A816CE1B-5F37-46BF-8B07-F50AEF3734A8}">
      <dsp:nvSpPr>
        <dsp:cNvPr id="0" name=""/>
        <dsp:cNvSpPr/>
      </dsp:nvSpPr>
      <dsp:spPr>
        <a:xfrm>
          <a:off x="1925116" y="2435646"/>
          <a:ext cx="345033" cy="344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E2D551-D155-4D52-B4B1-343E91FE2DE0}">
      <dsp:nvSpPr>
        <dsp:cNvPr id="0" name=""/>
        <dsp:cNvSpPr/>
      </dsp:nvSpPr>
      <dsp:spPr>
        <a:xfrm>
          <a:off x="1639214" y="2640800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2DEFFF-E558-40EA-AE4C-0272EDF2D71F}">
      <dsp:nvSpPr>
        <dsp:cNvPr id="0" name=""/>
        <dsp:cNvSpPr/>
      </dsp:nvSpPr>
      <dsp:spPr>
        <a:xfrm>
          <a:off x="1311249" y="2640800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CC4F26-DF96-461E-A3F9-56932841D1D0}">
      <dsp:nvSpPr>
        <dsp:cNvPr id="0" name=""/>
        <dsp:cNvSpPr/>
      </dsp:nvSpPr>
      <dsp:spPr>
        <a:xfrm>
          <a:off x="983894" y="2640800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5C47BF-73E0-4A31-A19A-9BB7B61D32EE}">
      <dsp:nvSpPr>
        <dsp:cNvPr id="0" name=""/>
        <dsp:cNvSpPr/>
      </dsp:nvSpPr>
      <dsp:spPr>
        <a:xfrm>
          <a:off x="656539" y="2640800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408751-F770-415C-8525-B958ED88BBCE}">
      <dsp:nvSpPr>
        <dsp:cNvPr id="0" name=""/>
        <dsp:cNvSpPr/>
      </dsp:nvSpPr>
      <dsp:spPr>
        <a:xfrm>
          <a:off x="328574" y="2640800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AB40E5-6071-4057-A9C6-4678E3A111CB}">
      <dsp:nvSpPr>
        <dsp:cNvPr id="0" name=""/>
        <dsp:cNvSpPr/>
      </dsp:nvSpPr>
      <dsp:spPr>
        <a:xfrm>
          <a:off x="1219" y="2640800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E6303D-CA58-4852-A304-75194F97F68A}">
      <dsp:nvSpPr>
        <dsp:cNvPr id="0" name=""/>
        <dsp:cNvSpPr/>
      </dsp:nvSpPr>
      <dsp:spPr>
        <a:xfrm>
          <a:off x="0" y="2158416"/>
          <a:ext cx="1810512" cy="430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 cloud account is successfully brute forced</a:t>
          </a:r>
          <a:endParaRPr lang="en-US" sz="1100" kern="1200" dirty="0"/>
        </a:p>
      </dsp:txBody>
      <dsp:txXfrm>
        <a:off x="0" y="2158416"/>
        <a:ext cx="1810512" cy="430956"/>
      </dsp:txXfrm>
    </dsp:sp>
    <dsp:sp modelId="{EB0145A8-256C-4756-AC8C-1D54553BE6E2}">
      <dsp:nvSpPr>
        <dsp:cNvPr id="0" name=""/>
        <dsp:cNvSpPr/>
      </dsp:nvSpPr>
      <dsp:spPr>
        <a:xfrm>
          <a:off x="2379878" y="3031125"/>
          <a:ext cx="345033" cy="344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A2CC28-80A9-473C-9022-1B3C4E15FECD}">
      <dsp:nvSpPr>
        <dsp:cNvPr id="0" name=""/>
        <dsp:cNvSpPr/>
      </dsp:nvSpPr>
      <dsp:spPr>
        <a:xfrm>
          <a:off x="2182368" y="3361836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2CD4E2-DA88-4E93-9D8A-453827925004}">
      <dsp:nvSpPr>
        <dsp:cNvPr id="0" name=""/>
        <dsp:cNvSpPr/>
      </dsp:nvSpPr>
      <dsp:spPr>
        <a:xfrm>
          <a:off x="1827580" y="3524694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961C56-EFB3-4F63-9A23-E70447BA2767}">
      <dsp:nvSpPr>
        <dsp:cNvPr id="0" name=""/>
        <dsp:cNvSpPr/>
      </dsp:nvSpPr>
      <dsp:spPr>
        <a:xfrm>
          <a:off x="1472184" y="3524694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F9525F-B534-41B6-BAB0-B36C6A1FA35E}">
      <dsp:nvSpPr>
        <dsp:cNvPr id="0" name=""/>
        <dsp:cNvSpPr/>
      </dsp:nvSpPr>
      <dsp:spPr>
        <a:xfrm>
          <a:off x="1117396" y="3524694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49BEDB-1C39-4460-BFF3-CA007C7DB396}">
      <dsp:nvSpPr>
        <dsp:cNvPr id="0" name=""/>
        <dsp:cNvSpPr/>
      </dsp:nvSpPr>
      <dsp:spPr>
        <a:xfrm>
          <a:off x="762609" y="3524694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699788-10CD-4280-BA29-5A9DFE0F7B74}">
      <dsp:nvSpPr>
        <dsp:cNvPr id="0" name=""/>
        <dsp:cNvSpPr/>
      </dsp:nvSpPr>
      <dsp:spPr>
        <a:xfrm>
          <a:off x="407212" y="3524694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2EA2EB-134C-401E-A511-1CF02F6808A1}">
      <dsp:nvSpPr>
        <dsp:cNvPr id="0" name=""/>
        <dsp:cNvSpPr/>
      </dsp:nvSpPr>
      <dsp:spPr>
        <a:xfrm>
          <a:off x="52425" y="3524694"/>
          <a:ext cx="172516" cy="1725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BBCF23-D774-4700-A023-3E5C26E33E7C}">
      <dsp:nvSpPr>
        <dsp:cNvPr id="0" name=""/>
        <dsp:cNvSpPr/>
      </dsp:nvSpPr>
      <dsp:spPr>
        <a:xfrm>
          <a:off x="27798" y="3079080"/>
          <a:ext cx="1945843" cy="430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 cloud account is accessed from a new device</a:t>
          </a:r>
          <a:endParaRPr lang="en-US" sz="1100" kern="1200" dirty="0"/>
        </a:p>
      </dsp:txBody>
      <dsp:txXfrm>
        <a:off x="27798" y="3079080"/>
        <a:ext cx="1945843" cy="430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C007B-3A1B-CA42-9F09-28130D7F59BC}">
      <dsp:nvSpPr>
        <dsp:cNvPr id="0" name=""/>
        <dsp:cNvSpPr/>
      </dsp:nvSpPr>
      <dsp:spPr>
        <a:xfrm>
          <a:off x="3703260" y="0"/>
          <a:ext cx="1466984" cy="30569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Phase 3</a:t>
          </a:r>
          <a:endParaRPr lang="en-US" sz="2400" kern="1200" dirty="0"/>
        </a:p>
      </dsp:txBody>
      <dsp:txXfrm>
        <a:off x="3703260" y="0"/>
        <a:ext cx="1466984" cy="917089"/>
      </dsp:txXfrm>
    </dsp:sp>
    <dsp:sp modelId="{5975870B-608A-CC47-8E67-77BF98A6CCDF}">
      <dsp:nvSpPr>
        <dsp:cNvPr id="0" name=""/>
        <dsp:cNvSpPr/>
      </dsp:nvSpPr>
      <dsp:spPr>
        <a:xfrm>
          <a:off x="1991778" y="0"/>
          <a:ext cx="1466984" cy="30569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Phase 2</a:t>
          </a:r>
          <a:endParaRPr lang="en-US" sz="2400" kern="1200" dirty="0"/>
        </a:p>
      </dsp:txBody>
      <dsp:txXfrm>
        <a:off x="1991778" y="0"/>
        <a:ext cx="1466984" cy="917089"/>
      </dsp:txXfrm>
    </dsp:sp>
    <dsp:sp modelId="{C15DA8BE-1439-9E44-AB69-2BF4FC237721}">
      <dsp:nvSpPr>
        <dsp:cNvPr id="0" name=""/>
        <dsp:cNvSpPr/>
      </dsp:nvSpPr>
      <dsp:spPr>
        <a:xfrm>
          <a:off x="280295" y="0"/>
          <a:ext cx="1466984" cy="30569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Phase 1</a:t>
          </a:r>
          <a:endParaRPr lang="en-US" sz="2400" kern="1200" dirty="0"/>
        </a:p>
      </dsp:txBody>
      <dsp:txXfrm>
        <a:off x="280295" y="0"/>
        <a:ext cx="1466984" cy="917089"/>
      </dsp:txXfrm>
    </dsp:sp>
    <dsp:sp modelId="{5FA1A803-D8D6-B145-9C04-2DD6236CEE6E}">
      <dsp:nvSpPr>
        <dsp:cNvPr id="0" name=""/>
        <dsp:cNvSpPr/>
      </dsp:nvSpPr>
      <dsp:spPr>
        <a:xfrm>
          <a:off x="402544" y="1795998"/>
          <a:ext cx="1222487" cy="611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DLP Cloud apps </a:t>
          </a:r>
          <a:r>
            <a:rPr lang="en-US" sz="1000" kern="1200" smtClean="0"/>
            <a:t>for DAR </a:t>
          </a:r>
          <a:r>
            <a:rPr lang="en-US" sz="1000" kern="1200" dirty="0" smtClean="0"/>
            <a:t>(GDPR on O365)</a:t>
          </a:r>
          <a:endParaRPr lang="en-US" sz="1000" kern="1200" dirty="0"/>
        </a:p>
      </dsp:txBody>
      <dsp:txXfrm>
        <a:off x="420447" y="1813901"/>
        <a:ext cx="1186681" cy="575437"/>
      </dsp:txXfrm>
    </dsp:sp>
    <dsp:sp modelId="{2A0CF9F9-11E2-454D-86A0-F7B9572B92C6}">
      <dsp:nvSpPr>
        <dsp:cNvPr id="0" name=""/>
        <dsp:cNvSpPr/>
      </dsp:nvSpPr>
      <dsp:spPr>
        <a:xfrm rot="18770822">
          <a:off x="1509997" y="1820026"/>
          <a:ext cx="719064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719064" y="179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51552" y="1820045"/>
        <a:ext cx="35953" cy="35953"/>
      </dsp:txXfrm>
    </dsp:sp>
    <dsp:sp modelId="{0E5C5B86-5AF9-4D41-8EB6-817B5627DD37}">
      <dsp:nvSpPr>
        <dsp:cNvPr id="0" name=""/>
        <dsp:cNvSpPr/>
      </dsp:nvSpPr>
      <dsp:spPr>
        <a:xfrm>
          <a:off x="2114026" y="1268800"/>
          <a:ext cx="1222487" cy="611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Data in motion for O365</a:t>
          </a:r>
          <a:endParaRPr lang="en-US" sz="1000" kern="1200" dirty="0"/>
        </a:p>
      </dsp:txBody>
      <dsp:txXfrm>
        <a:off x="2131929" y="1286703"/>
        <a:ext cx="1186681" cy="575437"/>
      </dsp:txXfrm>
    </dsp:sp>
    <dsp:sp modelId="{76DE9B8E-510C-164E-B7AA-4251FFE7474A}">
      <dsp:nvSpPr>
        <dsp:cNvPr id="0" name=""/>
        <dsp:cNvSpPr/>
      </dsp:nvSpPr>
      <dsp:spPr>
        <a:xfrm rot="19457599">
          <a:off x="3279912" y="1380694"/>
          <a:ext cx="602199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602199" y="179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565956" y="1383635"/>
        <a:ext cx="30109" cy="30109"/>
      </dsp:txXfrm>
    </dsp:sp>
    <dsp:sp modelId="{C3F1D1FE-7E9E-A14A-87D1-0B4B2BF78B88}">
      <dsp:nvSpPr>
        <dsp:cNvPr id="0" name=""/>
        <dsp:cNvSpPr/>
      </dsp:nvSpPr>
      <dsp:spPr>
        <a:xfrm>
          <a:off x="3825509" y="917335"/>
          <a:ext cx="1222487" cy="611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Reverse proxy for BYOD/Unmanaged cloud access</a:t>
          </a:r>
          <a:endParaRPr lang="en-US" sz="1000" kern="1200" dirty="0"/>
        </a:p>
      </dsp:txBody>
      <dsp:txXfrm>
        <a:off x="3843412" y="935238"/>
        <a:ext cx="1186681" cy="575437"/>
      </dsp:txXfrm>
    </dsp:sp>
    <dsp:sp modelId="{EC67D201-C26F-7148-B839-A878C3AB21FC}">
      <dsp:nvSpPr>
        <dsp:cNvPr id="0" name=""/>
        <dsp:cNvSpPr/>
      </dsp:nvSpPr>
      <dsp:spPr>
        <a:xfrm rot="2142401">
          <a:off x="3279912" y="1732159"/>
          <a:ext cx="602199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602199" y="179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565956" y="1735100"/>
        <a:ext cx="30109" cy="30109"/>
      </dsp:txXfrm>
    </dsp:sp>
    <dsp:sp modelId="{AE2F68E0-0517-8042-9705-AC2A5290A1DE}">
      <dsp:nvSpPr>
        <dsp:cNvPr id="0" name=""/>
        <dsp:cNvSpPr/>
      </dsp:nvSpPr>
      <dsp:spPr>
        <a:xfrm>
          <a:off x="3825509" y="1620266"/>
          <a:ext cx="1222487" cy="611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Integration with SIEM for CARTA</a:t>
          </a:r>
          <a:endParaRPr lang="en-US" sz="1000" kern="1200" dirty="0"/>
        </a:p>
      </dsp:txBody>
      <dsp:txXfrm>
        <a:off x="3843412" y="1638169"/>
        <a:ext cx="1186681" cy="575437"/>
      </dsp:txXfrm>
    </dsp:sp>
    <dsp:sp modelId="{E4BE6F49-88E7-544A-BBA0-A145C94675D2}">
      <dsp:nvSpPr>
        <dsp:cNvPr id="0" name=""/>
        <dsp:cNvSpPr/>
      </dsp:nvSpPr>
      <dsp:spPr>
        <a:xfrm rot="2829178">
          <a:off x="1509997" y="2347223"/>
          <a:ext cx="719064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719064" y="179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51552" y="2347242"/>
        <a:ext cx="35953" cy="35953"/>
      </dsp:txXfrm>
    </dsp:sp>
    <dsp:sp modelId="{557A02BD-446F-0B4F-80C6-07302089ABF7}">
      <dsp:nvSpPr>
        <dsp:cNvPr id="0" name=""/>
        <dsp:cNvSpPr/>
      </dsp:nvSpPr>
      <dsp:spPr>
        <a:xfrm>
          <a:off x="2114026" y="2323196"/>
          <a:ext cx="1222487" cy="611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Data in motion for other cloud apps + real time behavior controls</a:t>
          </a:r>
          <a:endParaRPr lang="en-US" sz="1000" kern="1200" dirty="0"/>
        </a:p>
      </dsp:txBody>
      <dsp:txXfrm>
        <a:off x="2131929" y="2341099"/>
        <a:ext cx="1186681" cy="575437"/>
      </dsp:txXfrm>
    </dsp:sp>
    <dsp:sp modelId="{BE8DFA1B-1D9C-ED4B-A668-A6E65C3176D4}">
      <dsp:nvSpPr>
        <dsp:cNvPr id="0" name=""/>
        <dsp:cNvSpPr/>
      </dsp:nvSpPr>
      <dsp:spPr>
        <a:xfrm>
          <a:off x="3336514" y="2610822"/>
          <a:ext cx="488994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488994" y="179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568786" y="2616593"/>
        <a:ext cx="24449" cy="24449"/>
      </dsp:txXfrm>
    </dsp:sp>
    <dsp:sp modelId="{D73D7ACC-85A3-B24B-B58D-8DB31056A5A4}">
      <dsp:nvSpPr>
        <dsp:cNvPr id="0" name=""/>
        <dsp:cNvSpPr/>
      </dsp:nvSpPr>
      <dsp:spPr>
        <a:xfrm>
          <a:off x="3825509" y="2323196"/>
          <a:ext cx="1222487" cy="611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Cloud compliance module</a:t>
          </a:r>
          <a:endParaRPr lang="en-US" sz="1000" kern="1200" dirty="0"/>
        </a:p>
      </dsp:txBody>
      <dsp:txXfrm>
        <a:off x="3843412" y="2341099"/>
        <a:ext cx="1186681" cy="575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2D330-A21E-4CA8-B066-FB950CEE6323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C7189-B2F5-4D8E-B522-BCD40F60C8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15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765DB-18AC-3F42-8A01-45EA04C553EE}" type="datetimeFigureOut">
              <a:rPr lang="en-US" smtClean="0"/>
              <a:pPr/>
              <a:t>4/11/19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39552" y="3257550"/>
            <a:ext cx="8064896" cy="3249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6B008-1A7D-0F4F-ABE4-6B8E2FFE7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01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00050" indent="-171450" algn="l" defTabSz="457200" rtl="0" eaLnBrk="1" latinLnBrk="0" hangingPunct="1">
      <a:buClr>
        <a:srgbClr val="43B02A"/>
      </a:buClr>
      <a:buFont typeface="Webdings" panose="05030102010509060703" pitchFamily="18" charset="2"/>
      <a:buChar char="4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8650" indent="-171450" algn="l" defTabSz="457200" rtl="0" eaLnBrk="1" latinLnBrk="0" hangingPunct="1"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857250" indent="-171450" algn="l" defTabSz="457200" rtl="0" eaLnBrk="1" latinLnBrk="0" hangingPunct="1">
      <a:buFont typeface="Calibri" panose="020F0502020204030204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ibre Franklin" pitchFamily="2" charset="7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6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73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ibre Franklin" pitchFamily="2" charset="7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2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991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66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why it</a:t>
            </a:r>
            <a:r>
              <a:rPr lang="en-GB" baseline="0" dirty="0" smtClean="0"/>
              <a:t> is essential to be successful for the CASB to be able to </a:t>
            </a:r>
            <a:r>
              <a:rPr lang="en-GB" baseline="0" dirty="0" err="1" smtClean="0"/>
              <a:t>to</a:t>
            </a:r>
            <a:r>
              <a:rPr lang="en-GB" baseline="0" dirty="0" smtClean="0"/>
              <a:t> co-ordinate risk around </a:t>
            </a:r>
            <a:r>
              <a:rPr lang="en-GB" baseline="0" dirty="0" err="1" smtClean="0"/>
              <a:t>scenareos</a:t>
            </a:r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46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67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b="1" dirty="0"/>
              <a:t>How FP</a:t>
            </a:r>
            <a:r>
              <a:rPr lang="en-US" b="1" baseline="0" dirty="0"/>
              <a:t> supports customer use cases</a:t>
            </a:r>
            <a:endParaRPr lang="en-US" b="1" dirty="0"/>
          </a:p>
          <a:p>
            <a:pPr defTabSz="931774">
              <a:defRPr/>
            </a:pPr>
            <a:endParaRPr lang="en-US" dirty="0"/>
          </a:p>
          <a:p>
            <a:pPr defTabSz="931774">
              <a:defRPr/>
            </a:pPr>
            <a:r>
              <a:rPr lang="en-US" dirty="0" smtClean="0"/>
              <a:t>Cloud </a:t>
            </a:r>
            <a:r>
              <a:rPr lang="en-US" dirty="0"/>
              <a:t>Adoption and Data…</a:t>
            </a:r>
          </a:p>
          <a:p>
            <a:endParaRPr lang="en-US" dirty="0"/>
          </a:p>
          <a:p>
            <a:r>
              <a:rPr lang="en-US" dirty="0"/>
              <a:t>As you can see from what I mentioned about integration across the portfolio </a:t>
            </a:r>
          </a:p>
          <a:p>
            <a:r>
              <a:rPr lang="en-US" dirty="0"/>
              <a:t>Integration of solutions will be the key to unlocking true value, and this is something which FP have invested heavily in this.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 is overlap between outcomes and initiatives with the technology which mean buy in from different business units within </a:t>
            </a:r>
            <a:r>
              <a:rPr lang="en-US" dirty="0" smtClean="0"/>
              <a:t>your bank </a:t>
            </a:r>
            <a:r>
              <a:rPr lang="en-US" dirty="0"/>
              <a:t>and multiple use cases will improve your risk posture and total cost of ownership</a:t>
            </a:r>
          </a:p>
          <a:p>
            <a:r>
              <a:rPr lang="en-US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620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/>
              <a:t>&lt;read slides&gt;</a:t>
            </a:r>
          </a:p>
          <a:p>
            <a:endParaRPr lang="en-US" sz="9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6B008-1A7D-0F4F-ABE4-6B8E2FFE742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70076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ibre Franklin" pitchFamily="2" charset="7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26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Super simple</a:t>
            </a:r>
            <a:r>
              <a:rPr lang="en-GB" baseline="0"/>
              <a:t> and focused </a:t>
            </a:r>
            <a:r>
              <a:rPr lang="mr-IN" baseline="0"/>
              <a:t>–</a:t>
            </a:r>
            <a:r>
              <a:rPr lang="en-US" baseline="0"/>
              <a:t>only product can accelerate 3</a:t>
            </a:r>
            <a:r>
              <a:rPr lang="en-US" baseline="30000"/>
              <a:t>rd</a:t>
            </a:r>
            <a:r>
              <a:rPr lang="en-US" baseline="0"/>
              <a:t> party product</a:t>
            </a:r>
          </a:p>
          <a:p>
            <a:endParaRPr lang="en-US" baseline="0"/>
          </a:p>
          <a:p>
            <a:r>
              <a:rPr lang="en-GB" baseline="0"/>
              <a:t> start with why - our secret weapon is simplicity </a:t>
            </a:r>
            <a:r>
              <a:rPr lang="mr-IN" baseline="0"/>
              <a:t>–</a:t>
            </a:r>
            <a:r>
              <a:rPr lang="en-GB" baseline="0"/>
              <a:t> execution is everything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90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www.i-scoop.eu</a:t>
            </a:r>
            <a:r>
              <a:rPr lang="en-US" dirty="0"/>
              <a:t>/cloud-data-security-cloud-data-protection-measures/</a:t>
            </a:r>
          </a:p>
          <a:p>
            <a:r>
              <a:rPr lang="en-US" dirty="0"/>
              <a:t>http://www2.gemalto.com/cloud-security-research/</a:t>
            </a:r>
          </a:p>
          <a:p>
            <a:endParaRPr lang="en-US" dirty="0"/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/>
              <a:t>77% of enterprises have at least one application or a portion of their enterprise computing infrastructure in the cloud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www.prnewswire.com</a:t>
            </a:r>
            <a:r>
              <a:rPr lang="en-US" dirty="0"/>
              <a:t>/news-releases/85-of-enterprises-keeping-sensitive-data-in-the-cloud-70-very-or-extremely-concerned-about-it-according-to-2016-vormetric-data-threat-report--cloud-big-data-and-iot-edition-300225175.html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/>
              <a:t>Cloud computing spending has been growing at 4.5 times the rate of IT spending since 2009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www.forbes.com</a:t>
            </a:r>
            <a:r>
              <a:rPr lang="en-US" dirty="0"/>
              <a:t>/sites/</a:t>
            </a:r>
            <a:r>
              <a:rPr lang="en-US" dirty="0" err="1"/>
              <a:t>louiscolumbus</a:t>
            </a:r>
            <a:r>
              <a:rPr lang="en-US" dirty="0"/>
              <a:t>/2017/04/29/roundup-of-cloud-computing-forecasts-2017/#4e93769931e8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6B008-1A7D-0F4F-ABE4-6B8E2FFE742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92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42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Shadow</a:t>
            </a:r>
            <a:r>
              <a:rPr lang="en-US" baseline="0" dirty="0" smtClean="0"/>
              <a:t> </a:t>
            </a:r>
            <a:r>
              <a:rPr lang="en-US" dirty="0" smtClean="0"/>
              <a:t>IT </a:t>
            </a:r>
            <a:r>
              <a:rPr lang="mr-IN" dirty="0" smtClean="0"/>
              <a:t>–</a:t>
            </a:r>
            <a:r>
              <a:rPr lang="en-US" dirty="0" smtClean="0"/>
              <a:t> could be bad, could be source of innovation if</a:t>
            </a:r>
            <a:r>
              <a:rPr lang="en-US" baseline="0" dirty="0" smtClean="0"/>
              <a:t> use CASB to control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62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900" dirty="0"/>
              <a:t>Integration with Forcepoint portfolio of cybersecurity solutions provides cloud protection based on your needs</a:t>
            </a:r>
          </a:p>
          <a:p>
            <a:endParaRPr lang="en-US" sz="9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6B008-1A7D-0F4F-ABE4-6B8E2FFE742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138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well as managed and unmanaged devices, customers need to consider managed and unmanaged services – such as personal and corporate O365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361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Forcepoint</a:t>
            </a:r>
            <a:r>
              <a:rPr lang="en-US" dirty="0"/>
              <a:t> CASB has 4 key integration methods: API, Agents, Forward Proxy &amp; Reverse Proxy (best when also leveraging SSO integrations)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can mix &amp; match these methods however you like for any given asset, however it is important to understand that some methods may not be available for a given scenario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 example: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dirty="0"/>
              <a:t>API integrations are great for corporate assets, however you won’t get your users to configure their personal systems to send all their logs to your corporate CASB service!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dirty="0"/>
              <a:t>In the same way, good luck getting users to install agents onto personal / unmanaged devices – especially if those users are bad actors!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dirty="0"/>
              <a:t>Agents however are a great tool for </a:t>
            </a:r>
            <a:r>
              <a:rPr lang="en-US" dirty="0" err="1"/>
              <a:t>corp</a:t>
            </a:r>
            <a:r>
              <a:rPr lang="en-US" dirty="0"/>
              <a:t> devices and give additional controls for personal cloud assets – e.g. allow </a:t>
            </a:r>
            <a:r>
              <a:rPr lang="en-US" dirty="0" err="1"/>
              <a:t>corp</a:t>
            </a:r>
            <a:r>
              <a:rPr lang="en-US" dirty="0"/>
              <a:t> O365 and block personal O365, block personal </a:t>
            </a:r>
            <a:r>
              <a:rPr lang="en-US" dirty="0" err="1"/>
              <a:t>dropbox</a:t>
            </a:r>
            <a:r>
              <a:rPr lang="en-US" dirty="0"/>
              <a:t> while allowing the </a:t>
            </a:r>
            <a:r>
              <a:rPr lang="en-US" dirty="0" err="1"/>
              <a:t>corp</a:t>
            </a:r>
            <a:r>
              <a:rPr lang="en-US" dirty="0"/>
              <a:t> account, and so on.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dirty="0"/>
              <a:t>It is a similar story for Forward Proxy, which is a great integration method, but realistically only viable on corporate devices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dirty="0"/>
              <a:t>Finally, Reverse Proxy integrated with SSO is a fantastic way to control unmanaged devices accessing corporate assets. You won’t get users giving you control over their private systems however.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This is all pretty straightforward, yes? </a:t>
            </a:r>
            <a:r>
              <a:rPr lang="en-US" dirty="0">
                <a:sym typeface="Wingdings" pitchFamily="2" charset="2"/>
              </a:rPr>
              <a:t>:)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Use this grid to: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Identify the most appropriate protections for specific CASB use cases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Shine light on the “creative </a:t>
            </a:r>
            <a:r>
              <a:rPr lang="en-US" dirty="0" err="1">
                <a:sym typeface="Wingdings" pitchFamily="2" charset="2"/>
              </a:rPr>
              <a:t>markitecture</a:t>
            </a:r>
            <a:r>
              <a:rPr lang="en-US" dirty="0">
                <a:sym typeface="Wingdings" pitchFamily="2" charset="2"/>
              </a:rPr>
              <a:t>” some of our less-scrupulous competitors use to trick customers and sell against us</a:t>
            </a:r>
            <a:endParaRPr lang="en-US" dirty="0"/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894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6B008-1A7D-0F4F-ABE4-6B8E2FFE742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Relationship Id="rId3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Relationship Id="rId3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Relationship Id="rId3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Relationship Id="rId3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Relationship Id="rId3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Relationship Id="rId3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eg"/><Relationship Id="rId3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eg"/><Relationship Id="rId3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eg"/><Relationship Id="rId3" Type="http://schemas.openxmlformats.org/officeDocument/2006/relationships/image" Target="../media/image10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eg"/><Relationship Id="rId3" Type="http://schemas.openxmlformats.org/officeDocument/2006/relationships/image" Target="../media/image10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eg"/><Relationship Id="rId3" Type="http://schemas.openxmlformats.org/officeDocument/2006/relationships/image" Target="../media/image10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eg"/><Relationship Id="rId3" Type="http://schemas.openxmlformats.org/officeDocument/2006/relationships/image" Target="../media/image10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jpeg"/><Relationship Id="rId3" Type="http://schemas.openxmlformats.org/officeDocument/2006/relationships/image" Target="../media/image10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jpeg"/><Relationship Id="rId3" Type="http://schemas.openxmlformats.org/officeDocument/2006/relationships/image" Target="../media/image10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blue wash,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201254E-BEBC-4047-A2DF-577956ED2A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Line">
            <a:extLst>
              <a:ext uri="{FF2B5EF4-FFF2-40B4-BE49-F238E27FC236}">
                <a16:creationId xmlns:a16="http://schemas.microsoft.com/office/drawing/2014/main" xmlns="" id="{A357A759-F2D2-C247-B82F-56A5C54142C0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7A0D779-7FB8-FA48-B644-52D5BEEBB1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6F60A6D3-204B-1642-971B-795E90E6A1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CE555DFC-B4DA-C34D-82DB-72432A422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223941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xmlns="" id="{C08C1C28-5718-DD43-9BE5-7379C3EACD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51780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70ED88A-376C-C24B-91F4-1A69C0E402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05975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1524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3936" userDrawn="1">
          <p15:clr>
            <a:srgbClr val="FBAE40"/>
          </p15:clr>
        </p15:guide>
        <p15:guide id="4" orient="horz" pos="30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: Green &amp; blue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3E5E85E-19C8-F442-9AE4-D9551FF2A4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6200" y="2610140"/>
            <a:ext cx="2227800" cy="2533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D2291F0-0DA3-4043-BC85-04A7063143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999" y="2610142"/>
            <a:ext cx="2299717" cy="25333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F141993-B223-8C42-A124-2B9036C48A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571999" y="-2"/>
            <a:ext cx="4572001" cy="2570927"/>
          </a:xfrm>
          <a:prstGeom prst="rect">
            <a:avLst/>
          </a:prstGeom>
        </p:spPr>
      </p:pic>
      <p:sp>
        <p:nvSpPr>
          <p:cNvPr id="14" name="Line">
            <a:extLst>
              <a:ext uri="{FF2B5EF4-FFF2-40B4-BE49-F238E27FC236}">
                <a16:creationId xmlns:a16="http://schemas.microsoft.com/office/drawing/2014/main" xmlns="" id="{BA58BCC2-DD0D-1B4D-8C55-F9E137CA20DC}"/>
              </a:ext>
            </a:extLst>
          </p:cNvPr>
          <p:cNvSpPr/>
          <p:nvPr userDrawn="1"/>
        </p:nvSpPr>
        <p:spPr>
          <a:xfrm>
            <a:off x="684539" y="1967972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B3270EA7-CF7F-7E43-9DDB-687F19B436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057176"/>
            <a:ext cx="3236495" cy="1275571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>
                <a:solidFill>
                  <a:schemeClr val="tx2"/>
                </a:solidFill>
                <a:latin typeface="Libre Franklin" pitchFamily="2" charset="77"/>
              </a:defRPr>
            </a:lvl1pPr>
            <a:lvl2pPr marL="4572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2pPr>
            <a:lvl3pPr marL="9144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3pPr>
            <a:lvl4pPr marL="13716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4pPr>
            <a:lvl5pPr marL="18288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5pPr>
          </a:lstStyle>
          <a:p>
            <a:pPr lvl="0"/>
            <a:r>
              <a:rPr lang="en-US" dirty="0"/>
              <a:t>Section title here in sentence case Libre Franklin 26pt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7DFBBBF-84B5-F44A-82A3-AE42881434D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88A564-66C9-9A40-BEEF-A1475275E19B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9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0684377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: Green w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xmlns="" id="{C39F9CB9-5890-5E4F-8359-69817F85551A}"/>
              </a:ext>
            </a:extLst>
          </p:cNvPr>
          <p:cNvSpPr/>
          <p:nvPr userDrawn="1"/>
        </p:nvSpPr>
        <p:spPr>
          <a:xfrm>
            <a:off x="1" y="0"/>
            <a:ext cx="4572000" cy="5143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36000">
                <a:schemeClr val="accent1">
                  <a:lumMod val="75000"/>
                </a:schemeClr>
              </a:gs>
              <a:gs pos="74000">
                <a:schemeClr val="accent1"/>
              </a:gs>
              <a:gs pos="84000">
                <a:schemeClr val="accent1"/>
              </a:gs>
            </a:gsLst>
            <a:lin ang="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5" name="Line">
            <a:extLst>
              <a:ext uri="{FF2B5EF4-FFF2-40B4-BE49-F238E27FC236}">
                <a16:creationId xmlns:a16="http://schemas.microsoft.com/office/drawing/2014/main" xmlns="" id="{182EE0A0-CF99-CC44-8B8D-281D3923D302}"/>
              </a:ext>
            </a:extLst>
          </p:cNvPr>
          <p:cNvSpPr/>
          <p:nvPr userDrawn="1"/>
        </p:nvSpPr>
        <p:spPr>
          <a:xfrm>
            <a:off x="699985" y="1274966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2F3B83E-ADF4-A34C-9471-A4092CE457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169" y="-6273"/>
            <a:ext cx="4507831" cy="515604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5B39F0CE-35BB-9C4C-AAA4-FD53562A4B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799" y="1394361"/>
            <a:ext cx="3201093" cy="1318859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5pPr>
          </a:lstStyle>
          <a:p>
            <a:pPr>
              <a:defRPr sz="7000" b="0">
                <a:solidFill>
                  <a:srgbClr val="1C1F25"/>
                </a:solidFill>
                <a:latin typeface="Raleway Heavy"/>
                <a:ea typeface="Raleway Heavy"/>
                <a:cs typeface="Raleway Heavy"/>
                <a:sym typeface="Raleway Heavy"/>
              </a:defRPr>
            </a:pPr>
            <a:r>
              <a:rPr lang="en-US" sz="2600" dirty="0">
                <a:solidFill>
                  <a:schemeClr val="bg1"/>
                </a:solidFill>
                <a:latin typeface="Libre Franklin" pitchFamily="2" charset="77"/>
                <a:ea typeface="Roboto Bold" pitchFamily="2" charset="0"/>
              </a:rPr>
              <a:t>Section title here in sentence case Libre Franklin 26pt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93A3A06-86FE-0A4C-B015-09ADC1B6AF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4438E3F-1B04-AB49-BE81-3512D6BB09B8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9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47380356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43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: Gray w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>
            <a:extLst>
              <a:ext uri="{FF2B5EF4-FFF2-40B4-BE49-F238E27FC236}">
                <a16:creationId xmlns:a16="http://schemas.microsoft.com/office/drawing/2014/main" xmlns="" id="{D53AFB18-B46E-D745-B719-9444AC320A3A}"/>
              </a:ext>
            </a:extLst>
          </p:cNvPr>
          <p:cNvSpPr/>
          <p:nvPr userDrawn="1"/>
        </p:nvSpPr>
        <p:spPr>
          <a:xfrm>
            <a:off x="0" y="0"/>
            <a:ext cx="4572001" cy="5143500"/>
          </a:xfrm>
          <a:prstGeom prst="rect">
            <a:avLst/>
          </a:prstGeom>
          <a:gradFill flip="none" rotWithShape="1">
            <a:gsLst>
              <a:gs pos="4000">
                <a:schemeClr val="accent3">
                  <a:lumMod val="40000"/>
                  <a:lumOff val="60000"/>
                </a:schemeClr>
              </a:gs>
              <a:gs pos="37000">
                <a:schemeClr val="accent3">
                  <a:lumMod val="60000"/>
                  <a:lumOff val="40000"/>
                </a:schemeClr>
              </a:gs>
              <a:gs pos="48000">
                <a:schemeClr val="accent3">
                  <a:lumMod val="60000"/>
                  <a:lumOff val="40000"/>
                </a:schemeClr>
              </a:gs>
              <a:gs pos="59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EBB2292-B627-204E-A59F-2F0B6DC1FB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169" y="1"/>
            <a:ext cx="4507831" cy="5143500"/>
          </a:xfrm>
          <a:prstGeom prst="rect">
            <a:avLst/>
          </a:prstGeom>
        </p:spPr>
      </p:pic>
      <p:sp>
        <p:nvSpPr>
          <p:cNvPr id="5" name="Line">
            <a:extLst>
              <a:ext uri="{FF2B5EF4-FFF2-40B4-BE49-F238E27FC236}">
                <a16:creationId xmlns:a16="http://schemas.microsoft.com/office/drawing/2014/main" xmlns="" id="{182EE0A0-CF99-CC44-8B8D-281D3923D302}"/>
              </a:ext>
            </a:extLst>
          </p:cNvPr>
          <p:cNvSpPr/>
          <p:nvPr userDrawn="1"/>
        </p:nvSpPr>
        <p:spPr>
          <a:xfrm>
            <a:off x="699985" y="1274966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5B39F0CE-35BB-9C4C-AAA4-FD53562A4BF4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5799" y="1394361"/>
            <a:ext cx="3201093" cy="1318859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5pPr>
          </a:lstStyle>
          <a:p>
            <a:pPr>
              <a:defRPr sz="7000" b="0">
                <a:solidFill>
                  <a:srgbClr val="1C1F25"/>
                </a:solidFill>
                <a:latin typeface="Raleway Heavy"/>
                <a:ea typeface="Raleway Heavy"/>
                <a:cs typeface="Raleway Heavy"/>
                <a:sym typeface="Raleway Heavy"/>
              </a:defRPr>
            </a:pPr>
            <a:r>
              <a:rPr lang="en-US" sz="2600" dirty="0">
                <a:solidFill>
                  <a:schemeClr val="bg1"/>
                </a:solidFill>
                <a:latin typeface="Libre Franklin" pitchFamily="2" charset="77"/>
                <a:ea typeface="Roboto Bold" pitchFamily="2" charset="0"/>
              </a:rPr>
              <a:t>Section title here in sentence case Libre Franklin 26pt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824A8BD-2E8E-1344-829A-904B6DDD2B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93A7010-57A0-2A47-B910-D69E95DD9C85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9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7857946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43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: Blue w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C8D7E4D-76F9-DA46-BE64-2A7B40B9E4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9145" y="-12546"/>
            <a:ext cx="4514856" cy="5156046"/>
          </a:xfrm>
          <a:prstGeom prst="rect">
            <a:avLst/>
          </a:prstGeom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xmlns="" id="{886327BF-87CE-2A4A-9443-403F32180A16}"/>
              </a:ext>
            </a:extLst>
          </p:cNvPr>
          <p:cNvSpPr/>
          <p:nvPr userDrawn="1"/>
        </p:nvSpPr>
        <p:spPr>
          <a:xfrm>
            <a:off x="0" y="0"/>
            <a:ext cx="4564976" cy="51435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49000">
                <a:schemeClr val="accent2">
                  <a:lumMod val="75000"/>
                </a:schemeClr>
              </a:gs>
              <a:gs pos="50000">
                <a:schemeClr val="accent2">
                  <a:lumMod val="75000"/>
                </a:schemeClr>
              </a:gs>
              <a:gs pos="98000">
                <a:schemeClr val="accent2"/>
              </a:gs>
            </a:gsLst>
            <a:lin ang="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xmlns="" id="{723A7889-08F5-034D-8A47-778398380E1C}"/>
              </a:ext>
            </a:extLst>
          </p:cNvPr>
          <p:cNvSpPr/>
          <p:nvPr userDrawn="1"/>
        </p:nvSpPr>
        <p:spPr>
          <a:xfrm>
            <a:off x="699985" y="1274966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xmlns="" id="{D599F2E6-E306-6746-BBAA-A88BD616FA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799" y="1394361"/>
            <a:ext cx="3201093" cy="1318859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5pPr>
          </a:lstStyle>
          <a:p>
            <a:pPr>
              <a:defRPr sz="7000" b="0">
                <a:solidFill>
                  <a:srgbClr val="1C1F25"/>
                </a:solidFill>
                <a:latin typeface="Raleway Heavy"/>
                <a:ea typeface="Raleway Heavy"/>
                <a:cs typeface="Raleway Heavy"/>
                <a:sym typeface="Raleway Heavy"/>
              </a:defRPr>
            </a:pPr>
            <a:r>
              <a:rPr lang="en-US" sz="2600" dirty="0">
                <a:solidFill>
                  <a:schemeClr val="bg1"/>
                </a:solidFill>
                <a:latin typeface="Libre Franklin" pitchFamily="2" charset="77"/>
                <a:ea typeface="Roboto Bold" pitchFamily="2" charset="0"/>
              </a:rPr>
              <a:t>Section title here in sentence case Libre Franklin 26pt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E5F8AF8-4EFE-8A40-92BB-DE3C1549E5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B8F0C21-060A-944D-8D79-865A642A445D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9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81441067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43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: Gray/Green w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">
            <a:extLst>
              <a:ext uri="{FF2B5EF4-FFF2-40B4-BE49-F238E27FC236}">
                <a16:creationId xmlns:a16="http://schemas.microsoft.com/office/drawing/2014/main" xmlns="" id="{89B6CBE6-CC73-DC4C-A6E2-36D4B9844B60}"/>
              </a:ext>
            </a:extLst>
          </p:cNvPr>
          <p:cNvSpPr/>
          <p:nvPr userDrawn="1"/>
        </p:nvSpPr>
        <p:spPr>
          <a:xfrm>
            <a:off x="1" y="0"/>
            <a:ext cx="4572000" cy="5143500"/>
          </a:xfrm>
          <a:prstGeom prst="rect">
            <a:avLst/>
          </a:prstGeom>
          <a:gradFill flip="none" rotWithShape="1">
            <a:gsLst>
              <a:gs pos="4000">
                <a:schemeClr val="accent3">
                  <a:lumMod val="40000"/>
                  <a:lumOff val="60000"/>
                </a:schemeClr>
              </a:gs>
              <a:gs pos="37000">
                <a:schemeClr val="accent3">
                  <a:lumMod val="60000"/>
                  <a:lumOff val="40000"/>
                </a:schemeClr>
              </a:gs>
              <a:gs pos="48000">
                <a:schemeClr val="accent3">
                  <a:lumMod val="60000"/>
                  <a:lumOff val="40000"/>
                </a:schemeClr>
              </a:gs>
              <a:gs pos="59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8A83129-B583-104D-90F2-6C72FBFBD1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169" y="-6273"/>
            <a:ext cx="4507831" cy="5156046"/>
          </a:xfrm>
          <a:prstGeom prst="rect">
            <a:avLst/>
          </a:prstGeom>
        </p:spPr>
      </p:pic>
      <p:sp>
        <p:nvSpPr>
          <p:cNvPr id="18" name="Line">
            <a:extLst>
              <a:ext uri="{FF2B5EF4-FFF2-40B4-BE49-F238E27FC236}">
                <a16:creationId xmlns:a16="http://schemas.microsoft.com/office/drawing/2014/main" xmlns="" id="{7D1C6218-FF99-344A-A538-8EAF801D1C89}"/>
              </a:ext>
            </a:extLst>
          </p:cNvPr>
          <p:cNvSpPr/>
          <p:nvPr userDrawn="1"/>
        </p:nvSpPr>
        <p:spPr>
          <a:xfrm>
            <a:off x="699985" y="1274966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xmlns="" id="{5F24B809-42E6-954F-96E3-31827A30D4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799" y="1394361"/>
            <a:ext cx="3201093" cy="1318859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  <a:latin typeface="Libre Franklin" pitchFamily="2" charset="77"/>
              </a:defRPr>
            </a:lvl5pPr>
          </a:lstStyle>
          <a:p>
            <a:pPr>
              <a:defRPr sz="7000" b="0">
                <a:solidFill>
                  <a:srgbClr val="1C1F25"/>
                </a:solidFill>
                <a:latin typeface="Raleway Heavy"/>
                <a:ea typeface="Raleway Heavy"/>
                <a:cs typeface="Raleway Heavy"/>
                <a:sym typeface="Raleway Heavy"/>
              </a:defRPr>
            </a:pPr>
            <a:r>
              <a:rPr lang="en-US" sz="2600" dirty="0">
                <a:solidFill>
                  <a:schemeClr val="bg1"/>
                </a:solidFill>
                <a:latin typeface="Libre Franklin" pitchFamily="2" charset="77"/>
                <a:ea typeface="Roboto Bold" pitchFamily="2" charset="0"/>
              </a:rPr>
              <a:t>Section title here in sentence case Libre Franklin 26pt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8855BBB-3222-F543-875D-0080C34E34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F9919A5-4324-4740-B53D-F92C692E75E2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9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23486816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43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: Reg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712FF65-D59B-2748-9841-D31F2F391AC4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EB6EF01-6B6F-1A4B-B071-95E1AC46E1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395EFBF-339C-1644-A9F3-00613EE39E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1568134"/>
            <a:ext cx="3236495" cy="1275571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>
                <a:solidFill>
                  <a:schemeClr val="tx2"/>
                </a:solidFill>
                <a:latin typeface="Libre Franklin" pitchFamily="2" charset="77"/>
              </a:defRPr>
            </a:lvl1pPr>
            <a:lvl2pPr marL="4572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2pPr>
            <a:lvl3pPr marL="9144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3pPr>
            <a:lvl4pPr marL="13716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4pPr>
            <a:lvl5pPr marL="18288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5pPr>
          </a:lstStyle>
          <a:p>
            <a:pPr lvl="0"/>
            <a:r>
              <a:rPr lang="en-US" dirty="0"/>
              <a:t>Section title here in sentence case Libre Franklin 26pt</a:t>
            </a: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xmlns="" id="{CC438382-090E-314E-B010-FB09FC54F9CA}"/>
              </a:ext>
            </a:extLst>
          </p:cNvPr>
          <p:cNvSpPr/>
          <p:nvPr userDrawn="1"/>
        </p:nvSpPr>
        <p:spPr>
          <a:xfrm>
            <a:off x="673768" y="1392465"/>
            <a:ext cx="364273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52BB56F-A424-A84D-B905-C173C03F500A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9265155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: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">
            <a:extLst>
              <a:ext uri="{FF2B5EF4-FFF2-40B4-BE49-F238E27FC236}">
                <a16:creationId xmlns:a16="http://schemas.microsoft.com/office/drawing/2014/main" xmlns="" id="{1EE6228E-0B71-8A4F-9442-59BBCED03CB9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57" cy="473682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9DF11D3C-96A5-B04C-9EC3-2A9DEA4203E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800" y="1001486"/>
            <a:ext cx="7774310" cy="3621669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2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30EEB7-4E89-4F43-9828-07F65A3877B8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5CF1A69-0F71-7E45-AA1A-69F2587540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DD76F80-A711-B04E-BA19-EFFCD1A74AC0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5104665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: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">
            <a:extLst>
              <a:ext uri="{FF2B5EF4-FFF2-40B4-BE49-F238E27FC236}">
                <a16:creationId xmlns:a16="http://schemas.microsoft.com/office/drawing/2014/main" xmlns="" id="{1EE6228E-0B71-8A4F-9442-59BBCED03CB9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57" cy="473682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9DF11D3C-96A5-B04C-9EC3-2A9DEA4203E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800" y="1001486"/>
            <a:ext cx="3740426" cy="3621669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2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30EEB7-4E89-4F43-9828-07F65A3877B8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5CF1A69-0F71-7E45-AA1A-69F2587540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BBCCFCAA-58E0-E34B-B3F2-59FBAEE583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40965" y="1001486"/>
            <a:ext cx="3719132" cy="3621669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2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A288AA7-9A55-1E4B-8A0A-078E9A260D95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2938906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: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">
            <a:extLst>
              <a:ext uri="{FF2B5EF4-FFF2-40B4-BE49-F238E27FC236}">
                <a16:creationId xmlns:a16="http://schemas.microsoft.com/office/drawing/2014/main" xmlns="" id="{1EE6228E-0B71-8A4F-9442-59BBCED03CB9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57" cy="473682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9DF11D3C-96A5-B04C-9EC3-2A9DEA4203E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800" y="1001486"/>
            <a:ext cx="2453853" cy="3621669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2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30EEB7-4E89-4F43-9828-07F65A3877B8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5CF1A69-0F71-7E45-AA1A-69F2587540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FFA62965-B3B9-6645-BEE4-C307DD5BC5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12340" y="1001486"/>
            <a:ext cx="2453853" cy="3621669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2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5EDAC93F-6101-9246-9083-4CF12F3560E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070" y="1001486"/>
            <a:ext cx="2453853" cy="3621669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2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8DC423C-B28C-B744-8AA2-2070AFC81140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4637230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: bullets w/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70" cy="447433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xmlns="" id="{73B2D4CA-EFEE-1F47-A831-4570250161F4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5BA2454-2FE9-374D-A9B4-63E3755830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340" y="844550"/>
            <a:ext cx="7774770" cy="487363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8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Second line for sub-heading (only if necessary)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EC2D0D0-065C-0448-B002-2D384B6DEB54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E6F28A5-0305-A043-9F3F-4B4AA15F3A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4038747A-EED5-974E-999B-3DC8A0B273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800" y="1395460"/>
            <a:ext cx="7774310" cy="3227695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3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204A178-1E0F-CF47-91BF-AE80EE0F553F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953616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916" userDrawn="1">
          <p15:clr>
            <a:srgbClr val="FBAE40"/>
          </p15:clr>
        </p15:guide>
        <p15:guide id="2" orient="horz" pos="85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green wash,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A0591FD-DC2D-AC4D-B42B-B7509C44BB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4" name="Line">
            <a:extLst>
              <a:ext uri="{FF2B5EF4-FFF2-40B4-BE49-F238E27FC236}">
                <a16:creationId xmlns:a16="http://schemas.microsoft.com/office/drawing/2014/main" xmlns="" id="{16260ACE-D021-1A4A-8549-3F102C29E079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37B8BB1-5306-6049-8F7A-BC8B91D9DA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6" name="Text Placeholder 8">
            <a:extLst>
              <a:ext uri="{FF2B5EF4-FFF2-40B4-BE49-F238E27FC236}">
                <a16:creationId xmlns:a16="http://schemas.microsoft.com/office/drawing/2014/main" xmlns="" id="{3E136310-99B6-EF4C-B20D-7C511ABB53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xmlns="" id="{5E1745B4-F6CF-1247-9E48-5D0DEE5FD9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223941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xmlns="" id="{3D350789-0C3A-6D4F-B21D-F170B2FA82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51780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021850A-0199-DC40-AF03-36D690C32D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8025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: bullets w/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70" cy="447433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xmlns="" id="{73B2D4CA-EFEE-1F47-A831-4570250161F4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5BA2454-2FE9-374D-A9B4-63E3755830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340" y="844550"/>
            <a:ext cx="7774770" cy="487363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8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Second line for sub-heading (only if necessary)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EC2D0D0-065C-0448-B002-2D384B6DEB54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E6F28A5-0305-A043-9F3F-4B4AA15F3A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10027B1A-8DDE-1A47-8894-193AA3C41B8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1383301"/>
            <a:ext cx="3740426" cy="3235281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3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4C3392C2-3A14-334E-8EF8-2ADE4C2CB3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40965" y="1383301"/>
            <a:ext cx="3740426" cy="3235282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3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775EDC0-AF85-5E4F-998A-A21D43249829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028920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91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: bullets w/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70" cy="447433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xmlns="" id="{73B2D4CA-EFEE-1F47-A831-4570250161F4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5BA2454-2FE9-374D-A9B4-63E3755830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340" y="844550"/>
            <a:ext cx="7774770" cy="487363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8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Second line for sub-heading (only if necessary)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EC2D0D0-065C-0448-B002-2D384B6DEB54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E6F28A5-0305-A043-9F3F-4B4AA15F3A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10027B1A-8DDE-1A47-8894-193AA3C41B8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1383301"/>
            <a:ext cx="2453853" cy="3235281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3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4C3392C2-3A14-334E-8EF8-2ADE4C2CB3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12339" y="1383301"/>
            <a:ext cx="2469051" cy="3235282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3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144D5E31-9BA2-354E-B7AA-0EF8EEA6DE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49070" y="1383301"/>
            <a:ext cx="2453853" cy="3235281"/>
          </a:xfrm>
          <a:prstGeom prst="rect">
            <a:avLst/>
          </a:prstGeom>
        </p:spPr>
        <p:txBody>
          <a:bodyPr wrap="square" lIns="0" tIns="0" rIns="0" bIns="0"/>
          <a:lstStyle>
            <a:lvl1pPr marL="285750" indent="-285750" defTabSz="180000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3"/>
              </a:buBlip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1pPr>
            <a:lvl2pPr marL="252000" indent="-180000" defTabSz="288000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>
                <a:solidFill>
                  <a:schemeClr val="tx2"/>
                </a:solidFill>
                <a:latin typeface="Libre Franklin" pitchFamily="2" charset="77"/>
              </a:defRPr>
            </a:lvl2pPr>
            <a:lvl3pPr marL="573750" indent="-28575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Libre Franklin" pitchFamily="2" charset="77"/>
              </a:defRPr>
            </a:lvl3pPr>
            <a:lvl4pPr marL="648000" indent="-180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4pPr>
            <a:lvl5pPr marL="792000" indent="-144000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Libre Franklin" pitchFamily="2" charset="77"/>
              </a:defRPr>
            </a:lvl5pPr>
            <a:lvl6pPr marL="720000" indent="0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 dirty="0"/>
              <a:t>Bullet 1</a:t>
            </a:r>
          </a:p>
          <a:p>
            <a:pPr lvl="0"/>
            <a:r>
              <a:rPr lang="en-US" dirty="0"/>
              <a:t>Bullet 2</a:t>
            </a:r>
          </a:p>
          <a:p>
            <a:pPr lvl="2"/>
            <a:r>
              <a:rPr lang="en-US" dirty="0"/>
              <a:t>Sub bullet 1</a:t>
            </a:r>
          </a:p>
          <a:p>
            <a:pPr lvl="3"/>
            <a:r>
              <a:rPr lang="en-US" dirty="0"/>
              <a:t>Sub bullet 2</a:t>
            </a:r>
          </a:p>
          <a:p>
            <a:pPr lvl="4"/>
            <a:r>
              <a:rPr lang="en-US" dirty="0"/>
              <a:t>Sub bullet 3</a:t>
            </a:r>
          </a:p>
          <a:p>
            <a:pPr lvl="2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C9630B5-270E-B444-A2E3-7E1409EC80CD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407800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68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">
            <a:extLst>
              <a:ext uri="{FF2B5EF4-FFF2-40B4-BE49-F238E27FC236}">
                <a16:creationId xmlns:a16="http://schemas.microsoft.com/office/drawing/2014/main" xmlns="" id="{1EE6228E-0B71-8A4F-9442-59BBCED03CB9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57" cy="473682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30EEB7-4E89-4F43-9828-07F65A3877B8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5CF1A69-0F71-7E45-AA1A-69F2587540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CD0CD79-F6BF-6C4C-868C-6FF5DCBC1733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263475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70" cy="447433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xmlns="" id="{73B2D4CA-EFEE-1F47-A831-4570250161F4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5BA2454-2FE9-374D-A9B4-63E3755830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340" y="844550"/>
            <a:ext cx="7774770" cy="487363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8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Second line for sub-heading (only if necessary)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EC2D0D0-065C-0448-B002-2D384B6DEB54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E6F28A5-0305-A043-9F3F-4B4AA15F3A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204A178-1E0F-CF47-91BF-AE80EE0F553F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459988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916">
          <p15:clr>
            <a:srgbClr val="FBAE40"/>
          </p15:clr>
        </p15:guide>
        <p15:guide id="2" orient="horz" pos="85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8495F27-61B7-6340-B201-0841F2CA3E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1507072"/>
          </a:xfrm>
          <a:prstGeom prst="rect">
            <a:avLst/>
          </a:prstGeom>
        </p:spPr>
      </p:pic>
      <p:sp>
        <p:nvSpPr>
          <p:cNvPr id="3" name="Line">
            <a:extLst>
              <a:ext uri="{FF2B5EF4-FFF2-40B4-BE49-F238E27FC236}">
                <a16:creationId xmlns:a16="http://schemas.microsoft.com/office/drawing/2014/main" xmlns="" id="{077CAC45-386C-724A-9170-DA315A5CADBB}"/>
              </a:ext>
            </a:extLst>
          </p:cNvPr>
          <p:cNvSpPr/>
          <p:nvPr userDrawn="1"/>
        </p:nvSpPr>
        <p:spPr>
          <a:xfrm flipV="1">
            <a:off x="4572000" y="4812138"/>
            <a:ext cx="0" cy="451237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xmlns="" id="{662695CC-0CE0-B449-B150-0C9EDAD13F0D}"/>
              </a:ext>
            </a:extLst>
          </p:cNvPr>
          <p:cNvSpPr/>
          <p:nvPr userDrawn="1"/>
        </p:nvSpPr>
        <p:spPr>
          <a:xfrm>
            <a:off x="4403481" y="1986166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C9D9613E-0B4F-DC4E-A8EA-69E24C7B55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1758" y="2114726"/>
            <a:ext cx="4091401" cy="1275746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26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Optional timeline slide title here sentence case Libre Franklin 26pt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DDE8C734-FAD9-0A4E-8029-F8639B0F3E4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65967" y="3748746"/>
            <a:ext cx="7222538" cy="805457"/>
          </a:xfrm>
          <a:prstGeom prst="rect">
            <a:avLst/>
          </a:prstGeom>
        </p:spPr>
        <p:txBody>
          <a:bodyPr tIns="0"/>
          <a:lstStyle>
            <a:lvl1pPr marL="0" indent="0" algn="ctr">
              <a:lnSpc>
                <a:spcPct val="150000"/>
              </a:lnSpc>
              <a:buNone/>
              <a:defRPr sz="900" b="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Make sure slide transition is set to push up for optimal effects. Intro paragraph here is necessary. Libre Franklin 9pt. 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,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. Nunc semper </a:t>
            </a:r>
            <a:r>
              <a:rPr lang="en-US" sz="900" dirty="0" err="1">
                <a:latin typeface="Libre Franklin" pitchFamily="2" charset="77"/>
              </a:rPr>
              <a:t>velit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nibh</a:t>
            </a:r>
            <a:r>
              <a:rPr lang="en-US" sz="900" dirty="0">
                <a:latin typeface="Libre Franklin" pitchFamily="2" charset="77"/>
              </a:rPr>
              <a:t>, in </a:t>
            </a:r>
            <a:r>
              <a:rPr lang="en-US" sz="900" dirty="0" err="1">
                <a:latin typeface="Libre Franklin" pitchFamily="2" charset="77"/>
              </a:rPr>
              <a:t>viverra</a:t>
            </a:r>
            <a:r>
              <a:rPr lang="en-US" sz="900" dirty="0">
                <a:latin typeface="Libre Franklin" pitchFamily="2" charset="77"/>
              </a:rPr>
              <a:t> ligula fermentum </a:t>
            </a:r>
            <a:r>
              <a:rPr lang="en-US" sz="900" dirty="0" err="1">
                <a:latin typeface="Libre Franklin" pitchFamily="2" charset="77"/>
              </a:rPr>
              <a:t>ut.</a:t>
            </a:r>
            <a:r>
              <a:rPr lang="en-US" sz="900" dirty="0">
                <a:latin typeface="Libre Franklin" pitchFamily="2" charset="77"/>
              </a:rPr>
              <a:t> Morbi </a:t>
            </a:r>
            <a:r>
              <a:rPr lang="en-US" sz="900" dirty="0" err="1">
                <a:latin typeface="Libre Franklin" pitchFamily="2" charset="77"/>
              </a:rPr>
              <a:t>auctor</a:t>
            </a:r>
            <a:r>
              <a:rPr lang="en-US" sz="900" dirty="0">
                <a:latin typeface="Libre Franklin" pitchFamily="2" charset="77"/>
              </a:rPr>
              <a:t> mi a </a:t>
            </a:r>
            <a:r>
              <a:rPr lang="en-US" sz="900" dirty="0" err="1">
                <a:latin typeface="Libre Franklin" pitchFamily="2" charset="77"/>
              </a:rPr>
              <a:t>ultricies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. Maecenas </a:t>
            </a:r>
            <a:r>
              <a:rPr lang="en-US" sz="900" dirty="0" err="1">
                <a:latin typeface="Libre Franklin" pitchFamily="2" charset="77"/>
              </a:rPr>
              <a:t>ut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velit</a:t>
            </a:r>
            <a:r>
              <a:rPr lang="en-US" sz="900" dirty="0">
                <a:latin typeface="Libre Franklin" pitchFamily="2" charset="77"/>
              </a:rPr>
              <a:t> at libero </a:t>
            </a:r>
            <a:r>
              <a:rPr lang="en-US" sz="900" dirty="0" err="1">
                <a:latin typeface="Libre Franklin" pitchFamily="2" charset="77"/>
              </a:rPr>
              <a:t>volutpat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tristique</a:t>
            </a:r>
            <a:r>
              <a:rPr lang="en-US" sz="900" dirty="0">
                <a:latin typeface="Libre Franklin" pitchFamily="2" charset="77"/>
              </a:rPr>
              <a:t> at in </a:t>
            </a:r>
            <a:r>
              <a:rPr lang="en-US" sz="900" dirty="0" err="1">
                <a:latin typeface="Libre Franklin" pitchFamily="2" charset="77"/>
              </a:rPr>
              <a:t>augue</a:t>
            </a:r>
            <a:r>
              <a:rPr lang="en-US" sz="900" dirty="0">
                <a:latin typeface="Libre Franklin" pitchFamily="2" charset="77"/>
              </a:rPr>
              <a:t>. </a:t>
            </a:r>
            <a:r>
              <a:rPr lang="en-US" sz="900" dirty="0" err="1">
                <a:latin typeface="Libre Franklin" pitchFamily="2" charset="77"/>
              </a:rPr>
              <a:t>Suspendisse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potenti</a:t>
            </a:r>
            <a:r>
              <a:rPr lang="en-US" sz="900" dirty="0">
                <a:latin typeface="Libre Franklin" pitchFamily="2" charset="77"/>
              </a:rPr>
              <a:t>. </a:t>
            </a:r>
            <a:r>
              <a:rPr lang="en-US" sz="900" dirty="0" err="1">
                <a:latin typeface="Libre Franklin" pitchFamily="2" charset="77"/>
              </a:rPr>
              <a:t>Nulla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facilisis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posuere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est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sed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elementum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60144A4-2FC9-0D4C-B378-B9116F1144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225CF7F-B3FF-6F47-8FC8-90A7E083F4FF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8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8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8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18260155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">
            <a:extLst>
              <a:ext uri="{FF2B5EF4-FFF2-40B4-BE49-F238E27FC236}">
                <a16:creationId xmlns:a16="http://schemas.microsoft.com/office/drawing/2014/main" xmlns="" id="{C983438C-B402-D74B-97B1-2D81EE082319}"/>
              </a:ext>
            </a:extLst>
          </p:cNvPr>
          <p:cNvSpPr/>
          <p:nvPr userDrawn="1"/>
        </p:nvSpPr>
        <p:spPr>
          <a:xfrm flipV="1">
            <a:off x="4572000" y="4503708"/>
            <a:ext cx="0" cy="787546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xmlns="" id="{E620FA94-CBE7-D64B-9F35-C29A1403E24B}"/>
              </a:ext>
            </a:extLst>
          </p:cNvPr>
          <p:cNvSpPr/>
          <p:nvPr userDrawn="1"/>
        </p:nvSpPr>
        <p:spPr>
          <a:xfrm>
            <a:off x="4398022" y="1511040"/>
            <a:ext cx="347956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xmlns="" id="{817D1A7C-422D-D441-81F2-51F5D1653EAC}"/>
              </a:ext>
            </a:extLst>
          </p:cNvPr>
          <p:cNvSpPr/>
          <p:nvPr userDrawn="1"/>
        </p:nvSpPr>
        <p:spPr>
          <a:xfrm>
            <a:off x="4398022" y="3005132"/>
            <a:ext cx="347956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xmlns="" id="{F164FFF3-B2E8-914E-A015-7DE130D74A04}"/>
              </a:ext>
            </a:extLst>
          </p:cNvPr>
          <p:cNvSpPr/>
          <p:nvPr userDrawn="1"/>
        </p:nvSpPr>
        <p:spPr>
          <a:xfrm flipV="1">
            <a:off x="4572000" y="-156117"/>
            <a:ext cx="0" cy="782046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F7B120C9-35E5-B94D-859A-84C02D63585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40376" y="1195582"/>
            <a:ext cx="1663249" cy="189624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9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Phase one</a:t>
            </a:r>
            <a:endParaRPr lang="en-US" dirty="0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xmlns="" id="{21275632-1BB6-4C44-B6B2-0FF72710A1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55900" y="1965222"/>
            <a:ext cx="3232201" cy="593053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Make sure slide transition is set to push up for optimal effects. Intro paragraph here is necessary. Libre Franklin 9pt. 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,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adipiscing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xmlns="" id="{9D9D5F1E-6D22-804A-854C-84B4D052F12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55900" y="1749465"/>
            <a:ext cx="3232201" cy="175735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Timeline title here in sentence case Libre Franklin 9pt</a:t>
            </a:r>
            <a:endParaRPr lang="en-US" dirty="0"/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xmlns="" id="{4D7746B7-04FD-7844-9CE3-67D312D5263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40376" y="2675061"/>
            <a:ext cx="1663249" cy="189624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9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Phase one</a:t>
            </a:r>
            <a:endParaRPr lang="en-US" dirty="0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30EF0CD0-2945-6E47-B82C-546A532720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55900" y="3444701"/>
            <a:ext cx="3232201" cy="593053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Make sure slide transition is set to push up for optimal effects. Intro paragraph here is necessary. Libre Franklin 9pt. 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,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adipiscing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xmlns="" id="{CF65ED5E-2FD1-7D4F-80BB-2DABC69279D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955900" y="3228944"/>
            <a:ext cx="3232201" cy="175735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Timeline title here in sentence case Libre Franklin 9pt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4726BBCF-62D2-3D44-AC86-2FEB97B87E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6345B1F-DC6B-4E43-86CA-EAA43CE3C834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8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8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8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3411530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02E039F-10E1-5D4F-A6C0-C36F84B56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636428"/>
            <a:ext cx="9144000" cy="1507072"/>
          </a:xfrm>
          <a:prstGeom prst="rect">
            <a:avLst/>
          </a:prstGeom>
        </p:spPr>
      </p:pic>
      <p:sp>
        <p:nvSpPr>
          <p:cNvPr id="6" name="Line">
            <a:extLst>
              <a:ext uri="{FF2B5EF4-FFF2-40B4-BE49-F238E27FC236}">
                <a16:creationId xmlns:a16="http://schemas.microsoft.com/office/drawing/2014/main" xmlns="" id="{AA0AA760-11AC-664B-84F5-99348359184C}"/>
              </a:ext>
            </a:extLst>
          </p:cNvPr>
          <p:cNvSpPr/>
          <p:nvPr userDrawn="1"/>
        </p:nvSpPr>
        <p:spPr>
          <a:xfrm flipV="1">
            <a:off x="4572000" y="-156117"/>
            <a:ext cx="0" cy="782046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xmlns="" id="{3465CAE5-610E-4840-9EBC-0E2213038533}"/>
              </a:ext>
            </a:extLst>
          </p:cNvPr>
          <p:cNvSpPr/>
          <p:nvPr userDrawn="1"/>
        </p:nvSpPr>
        <p:spPr>
          <a:xfrm>
            <a:off x="4403481" y="1482732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99DBC407-C049-5342-A702-0F85BE7F6F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1758" y="1611292"/>
            <a:ext cx="4091401" cy="1275746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26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Optional timeline slide end title here, sentence case Libre Franklin 26pt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A12C27FE-43D7-2D4B-B0E8-F8B1B5704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06C9B8-1B6E-8746-9DB5-A127A6846567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4963955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712FF65-D59B-2748-9841-D31F2F391AC4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EB6EF01-6B6F-1A4B-B071-95E1AC46E1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3" name="Line">
            <a:extLst>
              <a:ext uri="{FF2B5EF4-FFF2-40B4-BE49-F238E27FC236}">
                <a16:creationId xmlns:a16="http://schemas.microsoft.com/office/drawing/2014/main" xmlns="" id="{49E4096B-0F16-074F-BF38-F7AFF72FE57E}"/>
              </a:ext>
            </a:extLst>
          </p:cNvPr>
          <p:cNvSpPr/>
          <p:nvPr userDrawn="1"/>
        </p:nvSpPr>
        <p:spPr>
          <a:xfrm>
            <a:off x="4402492" y="714338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F5D53802-293F-3547-BEDB-3D6C45A1E79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58338" y="816883"/>
            <a:ext cx="5225345" cy="945655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CB29C902-73E4-9647-8CDE-1142C26B44F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8288" y="3180917"/>
            <a:ext cx="2296567" cy="1896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Icon title here</a:t>
            </a:r>
            <a:endParaRPr lang="en-US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xmlns="" id="{BFBB8EF2-45EC-8F41-A85B-6DAEF72DB05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288" y="3499416"/>
            <a:ext cx="2296567" cy="805457"/>
          </a:xfrm>
          <a:prstGeom prst="rect">
            <a:avLst/>
          </a:prstGeom>
        </p:spPr>
        <p:txBody>
          <a:bodyPr tIns="0"/>
          <a:lstStyle>
            <a:lvl1pPr marL="0" indent="0" algn="ctr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Paragraph here if necessary. Libre Franklin 9pt 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duis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xmlns="" id="{8674836E-6F3F-5E42-B2D2-2F7A40E12B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31763" y="3180917"/>
            <a:ext cx="2296567" cy="1896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Icon title here</a:t>
            </a:r>
            <a:endParaRPr lang="en-US" dirty="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xmlns="" id="{E0B23F3C-9471-FC47-AEDF-50F740229B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31763" y="3499416"/>
            <a:ext cx="2296567" cy="805457"/>
          </a:xfrm>
          <a:prstGeom prst="rect">
            <a:avLst/>
          </a:prstGeom>
        </p:spPr>
        <p:txBody>
          <a:bodyPr tIns="0"/>
          <a:lstStyle>
            <a:lvl1pPr marL="0" indent="0" algn="ctr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Paragraph here if necessary. Libre Franklin 9pt 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duis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xmlns="" id="{64EA9128-DB30-3040-9DFE-BB1AAA7E913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85238" y="3180917"/>
            <a:ext cx="2296567" cy="1896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Icon title here</a:t>
            </a:r>
            <a:endParaRPr lang="en-US" dirty="0"/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xmlns="" id="{E4E8967B-FCE5-5B4D-9398-27500F6986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85238" y="3499416"/>
            <a:ext cx="2296567" cy="805457"/>
          </a:xfrm>
          <a:prstGeom prst="rect">
            <a:avLst/>
          </a:prstGeom>
        </p:spPr>
        <p:txBody>
          <a:bodyPr tIns="0"/>
          <a:lstStyle>
            <a:lvl1pPr marL="0" indent="0" algn="ctr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Paragraph here if necessary. Libre Franklin 9pt 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duis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2216E4A-CF09-EA4B-8737-E451C6C27415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8376119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opics w/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712FF65-D59B-2748-9841-D31F2F391AC4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EB6EF01-6B6F-1A4B-B071-95E1AC46E1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8" name="Line">
            <a:extLst>
              <a:ext uri="{FF2B5EF4-FFF2-40B4-BE49-F238E27FC236}">
                <a16:creationId xmlns:a16="http://schemas.microsoft.com/office/drawing/2014/main" xmlns="" id="{0636F9F2-03BE-4343-831D-81D6CC6CE7C1}"/>
              </a:ext>
            </a:extLst>
          </p:cNvPr>
          <p:cNvSpPr/>
          <p:nvPr userDrawn="1"/>
        </p:nvSpPr>
        <p:spPr>
          <a:xfrm>
            <a:off x="668015" y="960376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38F6BF6F-4AFC-404B-AA4D-D4877779E0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5" y="1079339"/>
            <a:ext cx="3331856" cy="1684409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 in sentence case Libre Franklin 26pt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xmlns="" id="{68E18888-1A87-2D42-BFDF-DD732B1E9C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6222" y="1741545"/>
            <a:ext cx="1663249" cy="189624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First </a:t>
            </a:r>
            <a:r>
              <a:rPr lang="en-US" sz="900" dirty="0">
                <a:solidFill>
                  <a:schemeClr val="accent1"/>
                </a:solidFill>
                <a:latin typeface="Libre Franklin" pitchFamily="2" charset="77"/>
              </a:rPr>
              <a:t>step</a:t>
            </a:r>
            <a:endParaRPr lang="en-US" dirty="0"/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xmlns="" id="{1365E0DE-4DAC-7B40-9DF5-D7BD68E6FC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6222" y="1957305"/>
            <a:ext cx="1663249" cy="403205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xmlns="" id="{18BDC574-F9C0-8249-84EB-D97AA29375E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792424" y="1741545"/>
            <a:ext cx="1663249" cy="189624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Second </a:t>
            </a:r>
            <a:r>
              <a:rPr lang="en-US" sz="900" dirty="0">
                <a:solidFill>
                  <a:schemeClr val="accent1"/>
                </a:solidFill>
                <a:latin typeface="Libre Franklin" pitchFamily="2" charset="77"/>
              </a:rPr>
              <a:t>step</a:t>
            </a:r>
            <a:endParaRPr lang="en-US" dirty="0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xmlns="" id="{B9666E0F-7386-9348-953D-B6EAA73FEC8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92424" y="1957305"/>
            <a:ext cx="1663249" cy="403205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xmlns="" id="{F92C5BCA-52CA-A44D-96BA-C2506427BB9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86222" y="3662812"/>
            <a:ext cx="1663249" cy="189624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Third </a:t>
            </a:r>
            <a:r>
              <a:rPr lang="en-US" sz="900" dirty="0">
                <a:solidFill>
                  <a:schemeClr val="accent1"/>
                </a:solidFill>
                <a:latin typeface="Libre Franklin" pitchFamily="2" charset="77"/>
              </a:rPr>
              <a:t>step</a:t>
            </a:r>
            <a:endParaRPr lang="en-US" dirty="0"/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xmlns="" id="{C560A418-11C0-F944-B32A-C25DF0959C2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86222" y="3878572"/>
            <a:ext cx="1663249" cy="403205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xmlns="" id="{9E3C05DA-190F-4F4A-A7D4-BF5DECC3F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92424" y="3652539"/>
            <a:ext cx="1663249" cy="189624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9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Fourth </a:t>
            </a:r>
            <a:r>
              <a:rPr lang="en-US" sz="900" dirty="0">
                <a:solidFill>
                  <a:schemeClr val="accent1"/>
                </a:solidFill>
                <a:latin typeface="Libre Franklin" pitchFamily="2" charset="77"/>
              </a:rPr>
              <a:t>step</a:t>
            </a:r>
            <a:endParaRPr lang="en-US" dirty="0"/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xmlns="" id="{4B88CD01-BDA3-AD43-A241-A19A82771D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792424" y="3868299"/>
            <a:ext cx="1663249" cy="403205"/>
          </a:xfrm>
          <a:prstGeom prst="rect">
            <a:avLst/>
          </a:prstGeom>
        </p:spPr>
        <p:txBody>
          <a:bodyPr lIns="0" tIns="0"/>
          <a:lstStyle>
            <a:lvl1pPr marL="0" indent="0" algn="l">
              <a:lnSpc>
                <a:spcPct val="150000"/>
              </a:lnSpc>
              <a:buNone/>
              <a:defRPr sz="900">
                <a:solidFill>
                  <a:schemeClr val="tx2">
                    <a:lumMod val="60000"/>
                    <a:lumOff val="4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sz="900" dirty="0">
                <a:latin typeface="Libre Franklin" pitchFamily="2" charset="77"/>
              </a:rPr>
              <a:t>Lorem ipsum dolor sit </a:t>
            </a:r>
            <a:r>
              <a:rPr lang="en-US" sz="900" dirty="0" err="1">
                <a:latin typeface="Libre Franklin" pitchFamily="2" charset="77"/>
              </a:rPr>
              <a:t>amet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consectetur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adipis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cing</a:t>
            </a:r>
            <a:r>
              <a:rPr lang="en-US" sz="900" dirty="0">
                <a:latin typeface="Libre Franklin" pitchFamily="2" charset="77"/>
              </a:rPr>
              <a:t> </a:t>
            </a:r>
            <a:r>
              <a:rPr lang="en-US" sz="900" dirty="0" err="1">
                <a:latin typeface="Libre Franklin" pitchFamily="2" charset="77"/>
              </a:rPr>
              <a:t>elit</a:t>
            </a:r>
            <a:r>
              <a:rPr lang="en-US" sz="900" dirty="0">
                <a:latin typeface="Libre Franklin" pitchFamily="2" charset="77"/>
              </a:rPr>
              <a:t>.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72A5704-7BEF-F64B-BA5F-617F6C9CF612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8844507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04D04B93-DC98-0645-923B-471F1D568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5523" y="1367769"/>
            <a:ext cx="3235447" cy="1206261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 in sentence case Libre Franklin 26pt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3D3D8AA-F072-E740-A54A-C491281B195F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D5D6798A-A63C-C64C-BE0B-F9064039C3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9" name="Line">
            <a:extLst>
              <a:ext uri="{FF2B5EF4-FFF2-40B4-BE49-F238E27FC236}">
                <a16:creationId xmlns:a16="http://schemas.microsoft.com/office/drawing/2014/main" xmlns="" id="{3873762B-82B8-9241-A01F-E61922B0CB47}"/>
              </a:ext>
            </a:extLst>
          </p:cNvPr>
          <p:cNvSpPr/>
          <p:nvPr userDrawn="1"/>
        </p:nvSpPr>
        <p:spPr>
          <a:xfrm>
            <a:off x="5045524" y="1274966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2149B20-7BF8-6C44-8104-0F7424E23F03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9012272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: blue bokeh,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3920F96-7AF3-5842-BEE5-F32F970848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16" r="17530" b="1"/>
          <a:stretch/>
        </p:blipFill>
        <p:spPr>
          <a:xfrm rot="10800000" flipH="1">
            <a:off x="0" y="-7"/>
            <a:ext cx="9144000" cy="5163509"/>
          </a:xfrm>
          <a:prstGeom prst="rect">
            <a:avLst/>
          </a:prstGeom>
        </p:spPr>
      </p:pic>
      <p:sp>
        <p:nvSpPr>
          <p:cNvPr id="17" name="Line">
            <a:extLst>
              <a:ext uri="{FF2B5EF4-FFF2-40B4-BE49-F238E27FC236}">
                <a16:creationId xmlns:a16="http://schemas.microsoft.com/office/drawing/2014/main" xmlns="" id="{14B71950-71A7-874C-869B-94612AEBBF10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34648013-85B5-634E-A6C1-0ABE412917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19" name="Text Placeholder 8">
            <a:extLst>
              <a:ext uri="{FF2B5EF4-FFF2-40B4-BE49-F238E27FC236}">
                <a16:creationId xmlns:a16="http://schemas.microsoft.com/office/drawing/2014/main" xmlns="" id="{41B1CE99-F303-F540-A12A-FD0696C16C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xmlns="" id="{B57FB327-3A36-6248-AF68-11DDD9F7269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223941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xmlns="" id="{7EE41B19-FC01-B04D-959B-1471F8CCB7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51780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3740A68-E18B-C844-98F6-103E5EB13F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550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">
            <a:extLst>
              <a:ext uri="{FF2B5EF4-FFF2-40B4-BE49-F238E27FC236}">
                <a16:creationId xmlns:a16="http://schemas.microsoft.com/office/drawing/2014/main" xmlns="" id="{1EE6228E-0B71-8A4F-9442-59BBCED03CB9}"/>
              </a:ext>
            </a:extLst>
          </p:cNvPr>
          <p:cNvSpPr/>
          <p:nvPr userDrawn="1"/>
        </p:nvSpPr>
        <p:spPr>
          <a:xfrm>
            <a:off x="685800" y="345185"/>
            <a:ext cx="559904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6EE11-4851-5646-8459-04C453B910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340" y="385486"/>
            <a:ext cx="7774757" cy="473682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Slide title here, sentence case Libre Franklin 26pt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30EEB7-4E89-4F43-9828-07F65A3877B8}"/>
              </a:ext>
            </a:extLst>
          </p:cNvPr>
          <p:cNvSpPr/>
          <p:nvPr userDrawn="1"/>
        </p:nvSpPr>
        <p:spPr>
          <a:xfrm>
            <a:off x="0" y="4853703"/>
            <a:ext cx="9144000" cy="278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Libre Franklin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5CF1A69-0F71-7E45-AA1A-69F2587540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27" name="Line">
            <a:extLst>
              <a:ext uri="{FF2B5EF4-FFF2-40B4-BE49-F238E27FC236}">
                <a16:creationId xmlns:a16="http://schemas.microsoft.com/office/drawing/2014/main" xmlns="" id="{0066B8EC-665D-2B43-9869-61E6C7060031}"/>
              </a:ext>
            </a:extLst>
          </p:cNvPr>
          <p:cNvSpPr/>
          <p:nvPr userDrawn="1"/>
        </p:nvSpPr>
        <p:spPr>
          <a:xfrm>
            <a:off x="1923178" y="1835025"/>
            <a:ext cx="831615" cy="0"/>
          </a:xfrm>
          <a:prstGeom prst="line">
            <a:avLst/>
          </a:prstGeom>
          <a:ln w="19050">
            <a:solidFill>
              <a:schemeClr val="accent2"/>
            </a:solidFill>
            <a:miter lim="400000"/>
          </a:ln>
        </p:spPr>
        <p:txBody>
          <a:bodyPr lIns="0" tIns="0" rIns="0" bIns="0" anchor="ctr"/>
          <a:lstStyle/>
          <a:p>
            <a:pPr algn="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xmlns="" id="{A937CBEB-C2E6-A54E-9623-8D8D1610870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52266" y="1384445"/>
            <a:ext cx="1373439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40%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xmlns="" id="{70ED5249-F57E-3646-B568-E516140E04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52266" y="1869105"/>
            <a:ext cx="1373438" cy="1582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="1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Stat title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xmlns="" id="{BCCFA35C-BB51-B046-91C4-1E792F41ABD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52266" y="2062544"/>
            <a:ext cx="1373439" cy="41080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091C0417-9689-924F-8B63-AFD7D973E97F}"/>
              </a:ext>
            </a:extLst>
          </p:cNvPr>
          <p:cNvSpPr/>
          <p:nvPr userDrawn="1"/>
        </p:nvSpPr>
        <p:spPr>
          <a:xfrm>
            <a:off x="6258871" y="1835025"/>
            <a:ext cx="831615" cy="0"/>
          </a:xfrm>
          <a:prstGeom prst="line">
            <a:avLst/>
          </a:prstGeom>
          <a:ln w="19050">
            <a:solidFill>
              <a:schemeClr val="accent2"/>
            </a:solidFill>
            <a:miter lim="400000"/>
          </a:ln>
        </p:spPr>
        <p:txBody>
          <a:bodyPr lIns="0" tIns="0" rIns="0" bIns="0" anchor="ctr"/>
          <a:lstStyle/>
          <a:p>
            <a:pPr algn="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xmlns="" id="{F482132E-21AC-F643-8647-2966FDF4597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87959" y="1384445"/>
            <a:ext cx="1373439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40%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xmlns="" id="{5A5921A7-5ED2-894A-8A37-CD295639F60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87959" y="1869105"/>
            <a:ext cx="1373438" cy="1582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="1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Stat title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xmlns="" id="{DCB93779-6838-B446-AF0C-45B4F69A45C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87959" y="2062544"/>
            <a:ext cx="1373439" cy="41080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44F935C9-20F5-464D-BAC0-3F390331E266}"/>
              </a:ext>
            </a:extLst>
          </p:cNvPr>
          <p:cNvSpPr/>
          <p:nvPr userDrawn="1"/>
        </p:nvSpPr>
        <p:spPr>
          <a:xfrm>
            <a:off x="1923178" y="3879582"/>
            <a:ext cx="831615" cy="0"/>
          </a:xfrm>
          <a:prstGeom prst="line">
            <a:avLst/>
          </a:prstGeom>
          <a:ln w="19050">
            <a:solidFill>
              <a:schemeClr val="accent2"/>
            </a:solidFill>
            <a:miter lim="400000"/>
          </a:ln>
        </p:spPr>
        <p:txBody>
          <a:bodyPr lIns="0" tIns="0" rIns="0" bIns="0" anchor="ctr"/>
          <a:lstStyle/>
          <a:p>
            <a:pPr algn="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xmlns="" id="{D10E737E-40F8-8747-B32A-41CDC4031C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52266" y="3429002"/>
            <a:ext cx="1373439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35%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xmlns="" id="{07D468EE-BBDA-B843-A96D-F68F3F6B5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52266" y="3913662"/>
            <a:ext cx="1373438" cy="1582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="1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Stat title</a:t>
            </a: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xmlns="" id="{D5276678-2A53-0B4E-9F08-8027A662BF4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52266" y="4107101"/>
            <a:ext cx="1373439" cy="41080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xmlns="" id="{AAE80107-5159-904B-BF07-50B7E6BF21F4}"/>
              </a:ext>
            </a:extLst>
          </p:cNvPr>
          <p:cNvSpPr/>
          <p:nvPr userDrawn="1"/>
        </p:nvSpPr>
        <p:spPr>
          <a:xfrm>
            <a:off x="6258871" y="3879582"/>
            <a:ext cx="831615" cy="0"/>
          </a:xfrm>
          <a:prstGeom prst="line">
            <a:avLst/>
          </a:prstGeom>
          <a:ln w="19050">
            <a:solidFill>
              <a:schemeClr val="accent2"/>
            </a:solidFill>
            <a:miter lim="400000"/>
          </a:ln>
        </p:spPr>
        <p:txBody>
          <a:bodyPr lIns="0" tIns="0" rIns="0" bIns="0" anchor="ctr"/>
          <a:lstStyle/>
          <a:p>
            <a:pPr algn="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xmlns="" id="{68D1455A-58FC-EB47-9E40-63BEADDE7D6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87959" y="3429002"/>
            <a:ext cx="1373439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600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90%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xmlns="" id="{535723CD-F7AB-D747-AA3C-D5E9683FCB0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87959" y="3913662"/>
            <a:ext cx="1373438" cy="1582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="1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Stat title</a:t>
            </a: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xmlns="" id="{84CA2360-6306-FA4E-9C8F-76C393A7473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987959" y="4107101"/>
            <a:ext cx="1373439" cy="41080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xmlns="" id="{445451F6-425B-9E40-8A6C-4B87AC0ABCF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726808" y="2473347"/>
            <a:ext cx="1460803" cy="27819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1">
                <a:solidFill>
                  <a:schemeClr val="accent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Title of circle graph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3B68EAD-0EAA-E641-BB99-3D7AF8A7E827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5204391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Vertic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B74BEF3-CF60-9543-AFA4-8EC2A6C32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0590" y="0"/>
            <a:ext cx="5393410" cy="5143500"/>
          </a:xfrm>
          <a:prstGeom prst="rect">
            <a:avLst/>
          </a:prstGeom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xmlns="" id="{2C128E3C-D0AB-0346-9643-25DBDC1AD37D}"/>
              </a:ext>
            </a:extLst>
          </p:cNvPr>
          <p:cNvSpPr/>
          <p:nvPr userDrawn="1"/>
        </p:nvSpPr>
        <p:spPr>
          <a:xfrm>
            <a:off x="-1" y="0"/>
            <a:ext cx="5020235" cy="51435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49000">
                <a:schemeClr val="accent2">
                  <a:lumMod val="75000"/>
                </a:schemeClr>
              </a:gs>
              <a:gs pos="50000">
                <a:schemeClr val="accent2">
                  <a:lumMod val="75000"/>
                </a:schemeClr>
              </a:gs>
              <a:gs pos="98000">
                <a:schemeClr val="accent2"/>
              </a:gs>
            </a:gsLst>
            <a:lin ang="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xmlns="" id="{DBC28766-EAC5-7248-A66F-A8279141A785}"/>
              </a:ext>
            </a:extLst>
          </p:cNvPr>
          <p:cNvSpPr/>
          <p:nvPr userDrawn="1"/>
        </p:nvSpPr>
        <p:spPr>
          <a:xfrm>
            <a:off x="668014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0831FBCC-58B8-F14A-9AFF-69214E6709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4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64736B0B-ECCD-3D46-B1B7-3EA1F3043F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0250" y="19146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84F98DE6-52D7-184A-AEA5-2290AA6466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0250" y="28290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4A37EC9E-2BD8-434E-9D6D-8FE6483E7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90250" y="3815285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21DF68C-96C8-6744-A91F-03776EF15A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CBF5E8F-7A08-2145-BBF8-DD481526169B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2911256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Vertical 2"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44000">
              <a:schemeClr val="tx2">
                <a:lumMod val="60000"/>
                <a:lumOff val="40000"/>
              </a:schemeClr>
            </a:gs>
            <a:gs pos="66000">
              <a:schemeClr val="tx2">
                <a:lumMod val="75000"/>
              </a:schemeClr>
            </a:gs>
            <a:gs pos="100000">
              <a:schemeClr val="tx2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9802FBE-6CC3-7941-8992-B376443DE9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9936" y="-1"/>
            <a:ext cx="5088949" cy="5143501"/>
          </a:xfrm>
          <a:prstGeom prst="rect">
            <a:avLst/>
          </a:prstGeom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xmlns="" id="{2C128E3C-D0AB-0346-9643-25DBDC1AD37D}"/>
              </a:ext>
            </a:extLst>
          </p:cNvPr>
          <p:cNvSpPr/>
          <p:nvPr userDrawn="1"/>
        </p:nvSpPr>
        <p:spPr>
          <a:xfrm>
            <a:off x="-1" y="0"/>
            <a:ext cx="5020235" cy="51435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49000">
                <a:schemeClr val="tx2">
                  <a:lumMod val="75000"/>
                </a:schemeClr>
              </a:gs>
              <a:gs pos="74000">
                <a:schemeClr val="tx2"/>
              </a:gs>
              <a:gs pos="100000">
                <a:schemeClr val="tx2"/>
              </a:gs>
            </a:gsLst>
            <a:lin ang="2160000" scaled="0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 dirty="0">
              <a:latin typeface="Libre Franklin" pitchFamily="2" charset="77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xmlns="" id="{DBC28766-EAC5-7248-A66F-A8279141A785}"/>
              </a:ext>
            </a:extLst>
          </p:cNvPr>
          <p:cNvSpPr/>
          <p:nvPr userDrawn="1"/>
        </p:nvSpPr>
        <p:spPr>
          <a:xfrm>
            <a:off x="668014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0831FBCC-58B8-F14A-9AFF-69214E6709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4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64736B0B-ECCD-3D46-B1B7-3EA1F3043F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0250" y="19146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84F98DE6-52D7-184A-AEA5-2290AA6466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0250" y="28290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4A37EC9E-2BD8-434E-9D6D-8FE6483E7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90250" y="3815285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21DF68C-96C8-6744-A91F-03776EF15A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1D569A2-A6F6-8647-8B0B-A563DD3779F7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8827536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Vertic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17B4B81-0C81-C54F-A0E4-B3AA6168BE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6820" y="0"/>
            <a:ext cx="4831044" cy="5143499"/>
          </a:xfrm>
          <a:prstGeom prst="rect">
            <a:avLst/>
          </a:prstGeom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xmlns="" id="{2C128E3C-D0AB-0346-9643-25DBDC1AD37D}"/>
              </a:ext>
            </a:extLst>
          </p:cNvPr>
          <p:cNvSpPr/>
          <p:nvPr userDrawn="1"/>
        </p:nvSpPr>
        <p:spPr>
          <a:xfrm>
            <a:off x="-1" y="0"/>
            <a:ext cx="5020235" cy="51435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49000">
                <a:schemeClr val="accent2">
                  <a:lumMod val="75000"/>
                </a:schemeClr>
              </a:gs>
              <a:gs pos="50000">
                <a:schemeClr val="accent2">
                  <a:lumMod val="75000"/>
                </a:schemeClr>
              </a:gs>
              <a:gs pos="98000">
                <a:schemeClr val="accent2"/>
              </a:gs>
            </a:gsLst>
            <a:lin ang="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xmlns="" id="{DBC28766-EAC5-7248-A66F-A8279141A785}"/>
              </a:ext>
            </a:extLst>
          </p:cNvPr>
          <p:cNvSpPr/>
          <p:nvPr userDrawn="1"/>
        </p:nvSpPr>
        <p:spPr>
          <a:xfrm>
            <a:off x="668014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0831FBCC-58B8-F14A-9AFF-69214E6709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4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64736B0B-ECCD-3D46-B1B7-3EA1F3043F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0250" y="19146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84F98DE6-52D7-184A-AEA5-2290AA6466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0250" y="28290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4A37EC9E-2BD8-434E-9D6D-8FE6483E7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90250" y="3815285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21DF68C-96C8-6744-A91F-03776EF15A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3486197-C423-4D4E-9CC3-5E2311CC2614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890055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Vertical 4"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44000">
              <a:schemeClr val="tx2">
                <a:lumMod val="60000"/>
                <a:lumOff val="40000"/>
              </a:schemeClr>
            </a:gs>
            <a:gs pos="66000">
              <a:schemeClr val="tx2">
                <a:lumMod val="75000"/>
              </a:schemeClr>
            </a:gs>
            <a:gs pos="100000">
              <a:schemeClr val="tx2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BA96DE9-8061-B44D-956B-775CB4F5B2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9902" y="0"/>
            <a:ext cx="5464098" cy="5143499"/>
          </a:xfrm>
          <a:prstGeom prst="rect">
            <a:avLst/>
          </a:prstGeom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xmlns="" id="{2C128E3C-D0AB-0346-9643-25DBDC1AD37D}"/>
              </a:ext>
            </a:extLst>
          </p:cNvPr>
          <p:cNvSpPr/>
          <p:nvPr userDrawn="1"/>
        </p:nvSpPr>
        <p:spPr>
          <a:xfrm>
            <a:off x="-1" y="0"/>
            <a:ext cx="5020235" cy="51435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49000">
                <a:schemeClr val="tx2">
                  <a:lumMod val="75000"/>
                </a:schemeClr>
              </a:gs>
              <a:gs pos="74000">
                <a:schemeClr val="tx2"/>
              </a:gs>
              <a:gs pos="100000">
                <a:schemeClr val="tx2"/>
              </a:gs>
            </a:gsLst>
            <a:lin ang="2160000" scaled="0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 dirty="0">
              <a:latin typeface="Libre Franklin" pitchFamily="2" charset="77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xmlns="" id="{DBC28766-EAC5-7248-A66F-A8279141A785}"/>
              </a:ext>
            </a:extLst>
          </p:cNvPr>
          <p:cNvSpPr/>
          <p:nvPr userDrawn="1"/>
        </p:nvSpPr>
        <p:spPr>
          <a:xfrm>
            <a:off x="668014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0831FBCC-58B8-F14A-9AFF-69214E6709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4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64736B0B-ECCD-3D46-B1B7-3EA1F3043F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0250" y="19146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84F98DE6-52D7-184A-AEA5-2290AA6466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0250" y="2829004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4A37EC9E-2BD8-434E-9D6D-8FE6483E7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90250" y="3815285"/>
            <a:ext cx="2974174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21DF68C-96C8-6744-A91F-03776EF15A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19FCADB-BD8C-234A-B73D-2C1F7B7D015D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2174290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Horizont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96C3260-791F-6349-89C8-598F4F58DC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2" y="0"/>
            <a:ext cx="9140017" cy="2435657"/>
          </a:xfrm>
          <a:prstGeom prst="rect">
            <a:avLst/>
          </a:prstGeom>
        </p:spPr>
      </p:pic>
      <p:sp>
        <p:nvSpPr>
          <p:cNvPr id="15" name="Rectangle">
            <a:extLst>
              <a:ext uri="{FF2B5EF4-FFF2-40B4-BE49-F238E27FC236}">
                <a16:creationId xmlns:a16="http://schemas.microsoft.com/office/drawing/2014/main" xmlns="" id="{628E8E40-FD89-654C-B438-2F796B30E825}"/>
              </a:ext>
            </a:extLst>
          </p:cNvPr>
          <p:cNvSpPr/>
          <p:nvPr userDrawn="1"/>
        </p:nvSpPr>
        <p:spPr>
          <a:xfrm>
            <a:off x="-1" y="2358081"/>
            <a:ext cx="9144001" cy="278541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49000">
                <a:schemeClr val="accent2">
                  <a:lumMod val="75000"/>
                </a:schemeClr>
              </a:gs>
              <a:gs pos="50000">
                <a:schemeClr val="accent2">
                  <a:lumMod val="75000"/>
                </a:schemeClr>
              </a:gs>
              <a:gs pos="98000">
                <a:schemeClr val="accent2"/>
              </a:gs>
            </a:gsLst>
            <a:lin ang="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DEA24984-DFC3-4E4B-8D4A-D3AE63A4D562}"/>
              </a:ext>
            </a:extLst>
          </p:cNvPr>
          <p:cNvSpPr/>
          <p:nvPr userDrawn="1"/>
        </p:nvSpPr>
        <p:spPr>
          <a:xfrm>
            <a:off x="668014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xmlns="" id="{5C2B7697-A57E-3B4D-9FEE-937E9A8A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4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xmlns="" id="{547010C1-DB0B-5846-9ABC-1E234B6CEF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8446" y="3700361"/>
            <a:ext cx="2176804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xmlns="" id="{458AF364-22D7-E946-8582-8B912E4482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81603" y="3700362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xmlns="" id="{489485E4-25C4-0D46-B3DD-FBC0D1F9B5F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24760" y="3700360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F419621-0D0D-8648-BBC4-372455E0E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47FB9ED-86A4-C043-B994-C8D298EC4D0C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2584045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Horizont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777F748-B448-D042-A902-30BCBE8FF8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" y="0"/>
            <a:ext cx="9144000" cy="2546350"/>
          </a:xfrm>
          <a:prstGeom prst="rect">
            <a:avLst/>
          </a:prstGeom>
        </p:spPr>
      </p:pic>
      <p:sp>
        <p:nvSpPr>
          <p:cNvPr id="33" name="Line">
            <a:extLst>
              <a:ext uri="{FF2B5EF4-FFF2-40B4-BE49-F238E27FC236}">
                <a16:creationId xmlns:a16="http://schemas.microsoft.com/office/drawing/2014/main" xmlns="" id="{DEA24984-DFC3-4E4B-8D4A-D3AE63A4D562}"/>
              </a:ext>
            </a:extLst>
          </p:cNvPr>
          <p:cNvSpPr/>
          <p:nvPr userDrawn="1"/>
        </p:nvSpPr>
        <p:spPr>
          <a:xfrm>
            <a:off x="4805155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xmlns="" id="{5C2B7697-A57E-3B4D-9FEE-937E9A8A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05155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xmlns="" id="{D7335425-CBAD-F84D-981D-9F4F3CB05566}"/>
              </a:ext>
            </a:extLst>
          </p:cNvPr>
          <p:cNvSpPr/>
          <p:nvPr userDrawn="1"/>
        </p:nvSpPr>
        <p:spPr>
          <a:xfrm>
            <a:off x="-2" y="2358080"/>
            <a:ext cx="9144001" cy="27854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49000">
                <a:schemeClr val="tx2">
                  <a:lumMod val="75000"/>
                </a:schemeClr>
              </a:gs>
              <a:gs pos="74000">
                <a:schemeClr val="tx2"/>
              </a:gs>
              <a:gs pos="100000">
                <a:schemeClr val="tx2"/>
              </a:gs>
            </a:gsLst>
            <a:lin ang="540000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 dirty="0">
              <a:latin typeface="Libre Franklin" pitchFamily="2" charset="77"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xmlns="" id="{547010C1-DB0B-5846-9ABC-1E234B6CEF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8446" y="3700361"/>
            <a:ext cx="2176804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xmlns="" id="{458AF364-22D7-E946-8582-8B912E4482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81603" y="3700362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xmlns="" id="{489485E4-25C4-0D46-B3DD-FBC0D1F9B5F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24760" y="3700360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F419621-0D0D-8648-BBC4-372455E0E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6CF3D6B-1404-634F-BA22-24FE846AC1BC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5534379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Horizont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9689017-7511-C146-B139-A336378D6E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46350"/>
          </a:xfrm>
          <a:prstGeom prst="rect">
            <a:avLst/>
          </a:prstGeom>
        </p:spPr>
      </p:pic>
      <p:sp>
        <p:nvSpPr>
          <p:cNvPr id="15" name="Rectangle">
            <a:extLst>
              <a:ext uri="{FF2B5EF4-FFF2-40B4-BE49-F238E27FC236}">
                <a16:creationId xmlns:a16="http://schemas.microsoft.com/office/drawing/2014/main" xmlns="" id="{628E8E40-FD89-654C-B438-2F796B30E825}"/>
              </a:ext>
            </a:extLst>
          </p:cNvPr>
          <p:cNvSpPr/>
          <p:nvPr userDrawn="1"/>
        </p:nvSpPr>
        <p:spPr>
          <a:xfrm>
            <a:off x="-1" y="2358081"/>
            <a:ext cx="9144001" cy="278541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49000">
                <a:schemeClr val="accent2">
                  <a:lumMod val="75000"/>
                </a:schemeClr>
              </a:gs>
              <a:gs pos="50000">
                <a:schemeClr val="accent2">
                  <a:lumMod val="75000"/>
                </a:schemeClr>
              </a:gs>
              <a:gs pos="98000">
                <a:schemeClr val="accent2"/>
              </a:gs>
            </a:gsLst>
            <a:lin ang="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DEA24984-DFC3-4E4B-8D4A-D3AE63A4D562}"/>
              </a:ext>
            </a:extLst>
          </p:cNvPr>
          <p:cNvSpPr/>
          <p:nvPr userDrawn="1"/>
        </p:nvSpPr>
        <p:spPr>
          <a:xfrm>
            <a:off x="668014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xmlns="" id="{5C2B7697-A57E-3B4D-9FEE-937E9A8A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4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xmlns="" id="{547010C1-DB0B-5846-9ABC-1E234B6CEF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8446" y="3700361"/>
            <a:ext cx="2176804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xmlns="" id="{458AF364-22D7-E946-8582-8B912E4482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81603" y="3700362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xmlns="" id="{489485E4-25C4-0D46-B3DD-FBC0D1F9B5F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24760" y="3700360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F419621-0D0D-8648-BBC4-372455E0E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39F841D-1FDD-A947-BB93-31BCC560D630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60022008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- Horizontal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58A5FD4-5BDB-EA4B-A6D1-0085097FCC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3325"/>
            <a:ext cx="9144000" cy="2546350"/>
          </a:xfrm>
          <a:prstGeom prst="rect">
            <a:avLst/>
          </a:prstGeom>
        </p:spPr>
      </p:pic>
      <p:sp>
        <p:nvSpPr>
          <p:cNvPr id="14" name="Rectangle">
            <a:extLst>
              <a:ext uri="{FF2B5EF4-FFF2-40B4-BE49-F238E27FC236}">
                <a16:creationId xmlns:a16="http://schemas.microsoft.com/office/drawing/2014/main" xmlns="" id="{D7335425-CBAD-F84D-981D-9F4F3CB05566}"/>
              </a:ext>
            </a:extLst>
          </p:cNvPr>
          <p:cNvSpPr/>
          <p:nvPr userDrawn="1"/>
        </p:nvSpPr>
        <p:spPr>
          <a:xfrm>
            <a:off x="-2" y="2358080"/>
            <a:ext cx="9144001" cy="27854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49000">
                <a:schemeClr val="tx2">
                  <a:lumMod val="75000"/>
                </a:schemeClr>
              </a:gs>
              <a:gs pos="74000">
                <a:schemeClr val="tx2"/>
              </a:gs>
              <a:gs pos="100000">
                <a:schemeClr val="tx2"/>
              </a:gs>
            </a:gsLst>
            <a:lin ang="5400000" scaled="1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 dirty="0">
              <a:latin typeface="Libre Franklin" pitchFamily="2" charset="77"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xmlns="" id="{547010C1-DB0B-5846-9ABC-1E234B6CEF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8446" y="3700361"/>
            <a:ext cx="2176804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1 here in sentence case, Libre Franklin 14pt. Engage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xmlns="" id="{458AF364-22D7-E946-8582-8B912E4482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81603" y="3700362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2 here in sentence case, Libre Franklin 14pt. Participate in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xmlns="" id="{489485E4-25C4-0D46-B3DD-FBC0D1F9B5F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24760" y="3700360"/>
            <a:ext cx="2176805" cy="972481"/>
          </a:xfrm>
          <a:prstGeom prst="rect">
            <a:avLst/>
          </a:prstGeom>
        </p:spPr>
        <p:txBody>
          <a:bodyPr lIns="0"/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3 here in sentence case, Libre Franklin 14pt. Conduct a 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F419621-0D0D-8648-BBC4-372455E0E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3" name="Line">
            <a:extLst>
              <a:ext uri="{FF2B5EF4-FFF2-40B4-BE49-F238E27FC236}">
                <a16:creationId xmlns:a16="http://schemas.microsoft.com/office/drawing/2014/main" xmlns="" id="{E5C4E1F7-1F4E-2749-9612-69B684D1F39C}"/>
              </a:ext>
            </a:extLst>
          </p:cNvPr>
          <p:cNvSpPr/>
          <p:nvPr userDrawn="1"/>
        </p:nvSpPr>
        <p:spPr>
          <a:xfrm>
            <a:off x="668014" y="66213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3EBEF358-25DC-8742-A978-C5CAEF6EF7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014" y="788296"/>
            <a:ext cx="3796410" cy="7661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2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CTA here, sentence case, Libre Franklin 20pt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98935D9-FD14-AE48-A895-9442A9C650F4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/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760968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: Blue w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201254E-BEBC-4047-A2DF-577956ED2A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0" y="-1"/>
            <a:ext cx="9144000" cy="516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58443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1524">
          <p15:clr>
            <a:srgbClr val="FBAE40"/>
          </p15:clr>
        </p15:guide>
        <p15:guide id="2" pos="432">
          <p15:clr>
            <a:srgbClr val="FBAE40"/>
          </p15:clr>
        </p15:guide>
        <p15:guide id="3" pos="3936">
          <p15:clr>
            <a:srgbClr val="FBAE40"/>
          </p15:clr>
        </p15:guide>
        <p15:guide id="4" orient="horz" pos="16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: green bokeh,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D0BEC58-7749-9945-B91B-6C41134FE8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6" y="-2"/>
            <a:ext cx="9144003" cy="51435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08805A9-981D-2540-A62E-51339AB296F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>
              <a:alpha val="3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 err="1">
              <a:solidFill>
                <a:schemeClr val="bg2">
                  <a:lumMod val="50000"/>
                </a:schemeClr>
              </a:solidFill>
              <a:latin typeface="Libre Franklin" pitchFamily="2" charset="77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xmlns="" id="{1D31620E-0388-1147-8BA6-CCE4F41463F3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1EA01B2-089F-0A47-9C9D-7FA73A2F8F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16" name="Text Placeholder 8">
            <a:extLst>
              <a:ext uri="{FF2B5EF4-FFF2-40B4-BE49-F238E27FC236}">
                <a16:creationId xmlns:a16="http://schemas.microsoft.com/office/drawing/2014/main" xmlns="" id="{3562EF74-88D0-9C41-AD75-5BDEE689D6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xmlns="" id="{5440C547-4BD5-F446-980A-3978253BBE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223941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xmlns="" id="{9D19282C-79C3-B746-8F6E-0F85228B7C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51780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BCC04FC-2BD5-E74A-BACC-52E793FCAD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0165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: Green w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A0591FD-DC2D-AC4D-B42B-B7509C44BB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2214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: Blue boke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3920F96-7AF3-5842-BEE5-F32F970848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9516" r="15614" b="1"/>
          <a:stretch/>
        </p:blipFill>
        <p:spPr>
          <a:xfrm rot="10800000" flipH="1">
            <a:off x="0" y="-6"/>
            <a:ext cx="9356436" cy="516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273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: Green boke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D0BEC58-7749-9945-B91B-6C41134FE8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5" y="-2"/>
            <a:ext cx="9144003" cy="52324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08805A9-981D-2540-A62E-51339AB296FE}"/>
              </a:ext>
            </a:extLst>
          </p:cNvPr>
          <p:cNvSpPr/>
          <p:nvPr userDrawn="1"/>
        </p:nvSpPr>
        <p:spPr>
          <a:xfrm>
            <a:off x="0" y="-2"/>
            <a:ext cx="9144000" cy="5232402"/>
          </a:xfrm>
          <a:prstGeom prst="rect">
            <a:avLst/>
          </a:prstGeom>
          <a:solidFill>
            <a:schemeClr val="accent2">
              <a:alpha val="3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 err="1">
              <a:solidFill>
                <a:schemeClr val="bg2">
                  <a:lumMod val="50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999461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P Text 1 Colum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347471" y="182881"/>
            <a:ext cx="8458200" cy="331470"/>
          </a:xfrm>
          <a:prstGeom prst="rect">
            <a:avLst/>
          </a:prstGeom>
        </p:spPr>
        <p:txBody>
          <a:bodyPr vert="horz" wrap="none" lIns="0" tIns="0" rIns="0" bIns="0">
            <a:noAutofit/>
          </a:bodyPr>
          <a:lstStyle>
            <a:lvl1pPr algn="l">
              <a:defRPr sz="2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35688" y="666750"/>
            <a:ext cx="8603511" cy="3581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-228600">
              <a:spcBef>
                <a:spcPts val="300"/>
              </a:spcBef>
              <a:buSzPct val="90000"/>
              <a:buFontTx/>
              <a:buBlip>
                <a:blip r:embed="rId2"/>
              </a:buBlip>
              <a:defRPr sz="1400">
                <a:solidFill>
                  <a:schemeClr val="bg1"/>
                </a:solidFill>
              </a:defRPr>
            </a:lvl2pPr>
            <a:lvl3pPr marL="685800" indent="-228600">
              <a:spcBef>
                <a:spcPts val="300"/>
              </a:spcBef>
              <a:buSzPct val="90000"/>
              <a:buFontTx/>
              <a:buBlip>
                <a:blip r:embed="rId2"/>
              </a:buBlip>
              <a:defRPr sz="1200">
                <a:solidFill>
                  <a:schemeClr val="bg1"/>
                </a:solidFill>
              </a:defRPr>
            </a:lvl3pPr>
            <a:lvl4pPr marL="914400" indent="-228600">
              <a:spcBef>
                <a:spcPts val="300"/>
              </a:spcBef>
              <a:buSzPct val="90000"/>
              <a:buFontTx/>
              <a:buBlip>
                <a:blip r:embed="rId2"/>
              </a:buBlip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432268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P Text 1 Colum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347471" y="182881"/>
            <a:ext cx="8458200" cy="331470"/>
          </a:xfrm>
          <a:prstGeom prst="rect">
            <a:avLst/>
          </a:prstGeom>
        </p:spPr>
        <p:txBody>
          <a:bodyPr vert="horz" wrap="none" lIns="0" tIns="0" rIns="0" bIns="0">
            <a:noAutofit/>
          </a:bodyPr>
          <a:lstStyle>
            <a:lvl1pPr algn="l">
              <a:defRPr sz="2000" b="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 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86475" y="1116531"/>
            <a:ext cx="8519196" cy="3371962"/>
          </a:xfrm>
          <a:prstGeom prst="rect">
            <a:avLst/>
          </a:prstGeom>
        </p:spPr>
        <p:txBody>
          <a:bodyPr wrap="square" lIns="0" tIns="0" rIns="0" bIns="0"/>
          <a:lstStyle>
            <a:lvl1pPr marL="71999" indent="-71999" defTabSz="179996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 "/>
              <a:tabLst>
                <a:tab pos="359991" algn="l"/>
              </a:tabLst>
              <a:defRPr sz="1600"/>
            </a:lvl1pPr>
            <a:lvl2pPr marL="251994" indent="-179996" defTabSz="287993">
              <a:lnSpc>
                <a:spcPct val="150000"/>
              </a:lnSpc>
              <a:spcBef>
                <a:spcPts val="50"/>
              </a:spcBef>
              <a:tabLst>
                <a:tab pos="359991" algn="l"/>
              </a:tabLst>
              <a:defRPr sz="1600"/>
            </a:lvl2pPr>
            <a:lvl3pPr marL="467988" indent="-179996">
              <a:lnSpc>
                <a:spcPct val="150000"/>
              </a:lnSpc>
              <a:spcBef>
                <a:spcPts val="300"/>
              </a:spcBef>
              <a:defRPr sz="1400"/>
            </a:lvl3pPr>
            <a:lvl4pPr marL="647984" indent="-179996">
              <a:lnSpc>
                <a:spcPct val="150000"/>
              </a:lnSpc>
              <a:spcBef>
                <a:spcPts val="300"/>
              </a:spcBef>
              <a:defRPr sz="1200">
                <a:solidFill>
                  <a:schemeClr val="tx2"/>
                </a:solidFill>
              </a:defRPr>
            </a:lvl4pPr>
            <a:lvl5pPr marL="791981" indent="-143996">
              <a:lnSpc>
                <a:spcPct val="150000"/>
              </a:lnSpc>
              <a:spcBef>
                <a:spcPts val="300"/>
              </a:spcBef>
              <a:defRPr sz="1200">
                <a:solidFill>
                  <a:schemeClr val="tx2"/>
                </a:solidFill>
              </a:defRPr>
            </a:lvl5pPr>
            <a:lvl6pPr marL="899978" indent="-179996">
              <a:lnSpc>
                <a:spcPct val="150000"/>
              </a:lnSpc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Char char="4"/>
              <a:defRPr sz="1200">
                <a:solidFill>
                  <a:schemeClr val="tx2"/>
                </a:solidFill>
              </a:defRPr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</a:t>
            </a:r>
          </a:p>
          <a:p>
            <a:pPr lvl="5"/>
            <a:endParaRPr lang="en-GB"/>
          </a:p>
        </p:txBody>
      </p:sp>
      <p:sp>
        <p:nvSpPr>
          <p:cNvPr id="4" name="Shape 33"/>
          <p:cNvSpPr txBox="1">
            <a:spLocks noGrp="1"/>
          </p:cNvSpPr>
          <p:nvPr>
            <p:ph type="subTitle" idx="1"/>
          </p:nvPr>
        </p:nvSpPr>
        <p:spPr>
          <a:xfrm>
            <a:off x="347472" y="514352"/>
            <a:ext cx="8441818" cy="319291"/>
          </a:xfrm>
          <a:prstGeom prst="rect">
            <a:avLst/>
          </a:prstGeom>
        </p:spPr>
        <p:txBody>
          <a:bodyPr vert="horz"/>
          <a:lstStyle>
            <a:lvl1pPr marL="457189" indent="-457189">
              <a:buFont typeface="Arial" panose="020B0604020202020204" pitchFamily="34" charset="0"/>
              <a:buNone/>
              <a:defRPr sz="2000">
                <a:solidFill>
                  <a:srgbClr val="91919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pPr marL="0" lvl="0" indent="0"/>
            <a:endParaRPr/>
          </a:p>
        </p:txBody>
      </p:sp>
    </p:spTree>
    <p:extLst>
      <p:ext uri="{BB962C8B-B14F-4D97-AF65-F5344CB8AC3E}">
        <p14:creationId xmlns:p14="http://schemas.microsoft.com/office/powerpoint/2010/main" val="193511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blue wash,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201254E-BEBC-4047-A2DF-577956ED2A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11" name="Line">
            <a:extLst>
              <a:ext uri="{FF2B5EF4-FFF2-40B4-BE49-F238E27FC236}">
                <a16:creationId xmlns:a16="http://schemas.microsoft.com/office/drawing/2014/main" xmlns="" id="{18CF8293-6B21-FE4E-B1AD-B0DF38C1BEC9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C61D2BB-D38A-B748-9936-FD945A0518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15" name="Text Placeholder 8">
            <a:extLst>
              <a:ext uri="{FF2B5EF4-FFF2-40B4-BE49-F238E27FC236}">
                <a16:creationId xmlns:a16="http://schemas.microsoft.com/office/drawing/2014/main" xmlns="" id="{B6B5BADA-7B65-2441-B000-EEAA75BB58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xmlns="" id="{B5A7F67F-3E0D-9643-89CF-81407A6E909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600782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xmlns="" id="{7A788D0E-203B-5E42-9116-02F106B772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894646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xmlns="" id="{2777FFEB-F313-8840-8759-DB49717BAC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344" y="212462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Subtitle of presentation sentence case Libre Franklin 12pt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80CD840-03F5-2940-B5D8-A36AC80FF8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1625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1524">
          <p15:clr>
            <a:srgbClr val="FBAE40"/>
          </p15:clr>
        </p15:guide>
        <p15:guide id="2" pos="432">
          <p15:clr>
            <a:srgbClr val="FBAE40"/>
          </p15:clr>
        </p15:guide>
        <p15:guide id="3" pos="3936">
          <p15:clr>
            <a:srgbClr val="FBAE40"/>
          </p15:clr>
        </p15:guide>
        <p15:guide id="4" orient="horz" pos="164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green wash,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A0591FD-DC2D-AC4D-B42B-B7509C44BB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10" name="Line">
            <a:extLst>
              <a:ext uri="{FF2B5EF4-FFF2-40B4-BE49-F238E27FC236}">
                <a16:creationId xmlns:a16="http://schemas.microsoft.com/office/drawing/2014/main" xmlns="" id="{0DC05985-1C09-5143-8460-07ACA9851A91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DAAF164-6257-544B-BF8C-A0965D6CB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12" name="Text Placeholder 8">
            <a:extLst>
              <a:ext uri="{FF2B5EF4-FFF2-40B4-BE49-F238E27FC236}">
                <a16:creationId xmlns:a16="http://schemas.microsoft.com/office/drawing/2014/main" xmlns="" id="{81558E3F-0294-7D4E-BA77-6F44407988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xmlns="" id="{7F81FC91-DD3D-594F-B48B-165B0C65CE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600782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xmlns="" id="{087EC1DE-062F-DF48-800D-BEB2757C21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894646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xmlns="" id="{44CEE952-7C05-C149-B80D-98D9AA2E38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344" y="212462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Subtitle of presentation sentence case Libre Franklin 12pt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8DF10155-2DC4-7040-919F-69B328E343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5407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: blue bokeh,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3920F96-7AF3-5842-BEE5-F32F970848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16" r="17530" b="1"/>
          <a:stretch/>
        </p:blipFill>
        <p:spPr>
          <a:xfrm rot="10800000" flipH="1">
            <a:off x="0" y="-7"/>
            <a:ext cx="9144000" cy="5163509"/>
          </a:xfrm>
          <a:prstGeom prst="rect">
            <a:avLst/>
          </a:prstGeom>
        </p:spPr>
      </p:pic>
      <p:sp>
        <p:nvSpPr>
          <p:cNvPr id="4" name="Line">
            <a:extLst>
              <a:ext uri="{FF2B5EF4-FFF2-40B4-BE49-F238E27FC236}">
                <a16:creationId xmlns:a16="http://schemas.microsoft.com/office/drawing/2014/main" xmlns="" id="{18EEEB6D-753B-994B-A4BD-BBBB407F7027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F3C690B-5372-BC4E-B9D4-EEA348B1B9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xmlns="" id="{163F6D72-472D-3741-9F4B-AF256AC794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xmlns="" id="{E0834225-D2EA-0848-894D-2593A987A2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600782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xmlns="" id="{3B7503C7-9023-0643-8EAA-ACB5F77ED0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894646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xmlns="" id="{47E2770E-1A4E-5242-8970-4955F5BF25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344" y="212462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Subtitle of presentation sentence case Libre Franklin 12pt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5E2CEEC-92D6-8841-9231-A9903149A1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3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: green bokeh,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D0BEC58-7749-9945-B91B-6C41134FE8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5" y="-2"/>
            <a:ext cx="9144003" cy="52324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08805A9-981D-2540-A62E-51339AB296FE}"/>
              </a:ext>
            </a:extLst>
          </p:cNvPr>
          <p:cNvSpPr/>
          <p:nvPr userDrawn="1"/>
        </p:nvSpPr>
        <p:spPr>
          <a:xfrm>
            <a:off x="0" y="-2"/>
            <a:ext cx="9144000" cy="5232402"/>
          </a:xfrm>
          <a:prstGeom prst="rect">
            <a:avLst/>
          </a:prstGeom>
          <a:solidFill>
            <a:schemeClr val="accent2">
              <a:alpha val="3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 err="1">
              <a:solidFill>
                <a:schemeClr val="bg2">
                  <a:lumMod val="50000"/>
                </a:schemeClr>
              </a:solidFill>
              <a:latin typeface="Libre Franklin" pitchFamily="2" charset="77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xmlns="" id="{4EE06067-7DC6-4446-802F-971E75342B58}"/>
              </a:ext>
            </a:extLst>
          </p:cNvPr>
          <p:cNvSpPr/>
          <p:nvPr userDrawn="1"/>
        </p:nvSpPr>
        <p:spPr>
          <a:xfrm>
            <a:off x="699384" y="1009695"/>
            <a:ext cx="502529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0B218C9-6F41-B44C-89B2-890FFBCCA9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0" y="4210083"/>
            <a:ext cx="1924291" cy="534188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A407482C-17CD-8546-938E-A4A2C0018D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344" y="1098846"/>
            <a:ext cx="5548312" cy="9144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 b="1" i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Presentation title here, sentence case, Libre Franklin 26pt bold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xmlns="" id="{F9326B76-B1A6-884B-BEFA-E73ABB6040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344" y="2600782"/>
            <a:ext cx="5548312" cy="250825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600" b="1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 Name Libre Franklin 16pt bold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xmlns="" id="{20354CB3-1C55-C14F-8646-D81D97080C2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44" y="2894646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Presenter’s Title Libre Franklin 12pt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xmlns="" id="{9CC3F606-A586-2442-A4C4-EF9FC51A52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344" y="2124625"/>
            <a:ext cx="5548312" cy="164237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200" b="0">
                <a:solidFill>
                  <a:schemeClr val="bg1"/>
                </a:solidFill>
                <a:latin typeface="Libre Franklin" pitchFamily="2" charset="77"/>
              </a:defRPr>
            </a:lvl1pPr>
          </a:lstStyle>
          <a:p>
            <a:pPr lvl="0"/>
            <a:r>
              <a:rPr lang="en-US" dirty="0"/>
              <a:t>Subtitle of presentation sentence case Libre Franklin 12pt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DF1EB2C-043B-3942-ABBC-F4BF76B11A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392" y="4759444"/>
            <a:ext cx="7515111" cy="10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01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: Green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00A7BBB-2FFF-CA49-8F8A-925DEE0F8B74}"/>
              </a:ext>
            </a:extLst>
          </p:cNvPr>
          <p:cNvGrpSpPr/>
          <p:nvPr userDrawn="1"/>
        </p:nvGrpSpPr>
        <p:grpSpPr>
          <a:xfrm>
            <a:off x="4571999" y="-2"/>
            <a:ext cx="4572001" cy="5143502"/>
            <a:chOff x="4571999" y="-2"/>
            <a:chExt cx="4572001" cy="5143502"/>
          </a:xfrm>
        </p:grpSpPr>
        <p:sp>
          <p:nvSpPr>
            <p:cNvPr id="7" name="Rectangle">
              <a:extLst>
                <a:ext uri="{FF2B5EF4-FFF2-40B4-BE49-F238E27FC236}">
                  <a16:creationId xmlns:a16="http://schemas.microsoft.com/office/drawing/2014/main" xmlns="" id="{3E855F8A-250D-F449-A3A1-77E13D2B7752}"/>
                </a:ext>
              </a:extLst>
            </p:cNvPr>
            <p:cNvSpPr/>
            <p:nvPr userDrawn="1"/>
          </p:nvSpPr>
          <p:spPr>
            <a:xfrm>
              <a:off x="6916200" y="2610964"/>
              <a:ext cx="2227800" cy="2532536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200">
                <a:latin typeface="Libre Franklin" pitchFamily="2" charset="77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30BC0C80-01A0-1841-984B-73F5438D4C9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1999" y="2610142"/>
              <a:ext cx="2299717" cy="253335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3BED42C0-59C2-C943-A323-9016820FDFF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571999" y="-2"/>
              <a:ext cx="4572001" cy="2570927"/>
            </a:xfrm>
            <a:prstGeom prst="rect">
              <a:avLst/>
            </a:prstGeom>
          </p:spPr>
        </p:pic>
      </p:grpSp>
      <p:sp>
        <p:nvSpPr>
          <p:cNvPr id="15" name="Line">
            <a:extLst>
              <a:ext uri="{FF2B5EF4-FFF2-40B4-BE49-F238E27FC236}">
                <a16:creationId xmlns:a16="http://schemas.microsoft.com/office/drawing/2014/main" xmlns="" id="{32F07E4D-6490-2044-9746-29B5E2CFD420}"/>
              </a:ext>
            </a:extLst>
          </p:cNvPr>
          <p:cNvSpPr/>
          <p:nvPr userDrawn="1"/>
        </p:nvSpPr>
        <p:spPr>
          <a:xfrm>
            <a:off x="684539" y="1967972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89F7BFCC-560A-404F-9F99-45E1FC06B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057176"/>
            <a:ext cx="3236495" cy="1275571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600">
                <a:solidFill>
                  <a:schemeClr val="tx2"/>
                </a:solidFill>
                <a:latin typeface="Libre Franklin" pitchFamily="2" charset="77"/>
              </a:defRPr>
            </a:lvl1pPr>
            <a:lvl2pPr marL="4572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2pPr>
            <a:lvl3pPr marL="9144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3pPr>
            <a:lvl4pPr marL="13716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4pPr>
            <a:lvl5pPr marL="1828800" indent="0">
              <a:buNone/>
              <a:defRPr>
                <a:solidFill>
                  <a:schemeClr val="tx2"/>
                </a:solidFill>
                <a:latin typeface="Libre Franklin" pitchFamily="2" charset="77"/>
              </a:defRPr>
            </a:lvl5pPr>
          </a:lstStyle>
          <a:p>
            <a:pPr lvl="0"/>
            <a:r>
              <a:rPr lang="en-US" dirty="0"/>
              <a:t>Section title here in sentence case Libre Franklin 26pt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2D2F2AB-A9A3-574C-AF2E-81551EF2FE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3" y="4921020"/>
            <a:ext cx="141381" cy="1636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194F139-4F66-024E-879B-DDE34F8F03D8}"/>
              </a:ext>
            </a:extLst>
          </p:cNvPr>
          <p:cNvSpPr txBox="1"/>
          <p:nvPr userDrawn="1"/>
        </p:nvSpPr>
        <p:spPr>
          <a:xfrm>
            <a:off x="7754991" y="4917250"/>
            <a:ext cx="1357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t>© 2019 Forcepoint  |  </a:t>
            </a:r>
            <a:fld id="{6537A30A-7D3B-634A-BC81-2B0C22CB5EE6}" type="slidenum">
              <a:rPr lang="en-US" sz="600" smtClean="0">
                <a:solidFill>
                  <a:schemeClr val="bg1">
                    <a:lumMod val="95000"/>
                  </a:schemeClr>
                </a:solidFill>
                <a:latin typeface="Libre Franklin" pitchFamily="2" charset="77"/>
              </a:rPr>
              <a:pPr algn="r"/>
              <a:t>‹#›</a:t>
            </a:fld>
            <a:endParaRPr lang="en-US" sz="600" dirty="0">
              <a:solidFill>
                <a:schemeClr val="bg1">
                  <a:lumMod val="95000"/>
                </a:schemeClr>
              </a:solidFill>
              <a:latin typeface="Libre Frankli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16250196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8" r:id="rId2"/>
    <p:sldLayoutId id="2147483850" r:id="rId3"/>
    <p:sldLayoutId id="2147483859" r:id="rId4"/>
    <p:sldLayoutId id="2147483869" r:id="rId5"/>
    <p:sldLayoutId id="2147483870" r:id="rId6"/>
    <p:sldLayoutId id="2147483871" r:id="rId7"/>
    <p:sldLayoutId id="2147483872" r:id="rId8"/>
    <p:sldLayoutId id="2147483860" r:id="rId9"/>
    <p:sldLayoutId id="2147483861" r:id="rId10"/>
    <p:sldLayoutId id="2147483868" r:id="rId11"/>
    <p:sldLayoutId id="2147483873" r:id="rId12"/>
    <p:sldLayoutId id="2147483874" r:id="rId13"/>
    <p:sldLayoutId id="2147483875" r:id="rId14"/>
    <p:sldLayoutId id="2147483888" r:id="rId15"/>
    <p:sldLayoutId id="2147483856" r:id="rId16"/>
    <p:sldLayoutId id="2147483865" r:id="rId17"/>
    <p:sldLayoutId id="2147483881" r:id="rId18"/>
    <p:sldLayoutId id="2147483857" r:id="rId19"/>
    <p:sldLayoutId id="2147483882" r:id="rId20"/>
    <p:sldLayoutId id="2147483883" r:id="rId21"/>
    <p:sldLayoutId id="2147483866" r:id="rId22"/>
    <p:sldLayoutId id="2147483898" r:id="rId23"/>
    <p:sldLayoutId id="2147483889" r:id="rId24"/>
    <p:sldLayoutId id="2147483863" r:id="rId25"/>
    <p:sldLayoutId id="2147483890" r:id="rId26"/>
    <p:sldLayoutId id="2147483884" r:id="rId27"/>
    <p:sldLayoutId id="2147483885" r:id="rId28"/>
    <p:sldLayoutId id="2147483886" r:id="rId29"/>
    <p:sldLayoutId id="2147483887" r:id="rId30"/>
    <p:sldLayoutId id="2147483862" r:id="rId31"/>
    <p:sldLayoutId id="2147483892" r:id="rId32"/>
    <p:sldLayoutId id="2147483894" r:id="rId33"/>
    <p:sldLayoutId id="2147483896" r:id="rId34"/>
    <p:sldLayoutId id="2147483891" r:id="rId35"/>
    <p:sldLayoutId id="2147483893" r:id="rId36"/>
    <p:sldLayoutId id="2147483895" r:id="rId37"/>
    <p:sldLayoutId id="2147483897" r:id="rId38"/>
    <p:sldLayoutId id="2147483877" r:id="rId39"/>
    <p:sldLayoutId id="2147483878" r:id="rId40"/>
    <p:sldLayoutId id="2147483879" r:id="rId41"/>
    <p:sldLayoutId id="2147483880" r:id="rId42"/>
    <p:sldLayoutId id="2147483900" r:id="rId43"/>
    <p:sldLayoutId id="2147483901" r:id="rId4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Barnett@forcepoint.com" TargetMode="External"/><Relationship Id="rId4" Type="http://schemas.openxmlformats.org/officeDocument/2006/relationships/image" Target="../media/image27.emf"/><Relationship Id="rId5" Type="http://schemas.openxmlformats.org/officeDocument/2006/relationships/image" Target="../media/image28.png"/><Relationship Id="rId7" Type="http://schemas.openxmlformats.org/officeDocument/2006/relationships/image" Target="../media/image58.svg"/><Relationship Id="rId8" Type="http://schemas.openxmlformats.org/officeDocument/2006/relationships/image" Target="../media/image29.png"/><Relationship Id="rId9" Type="http://schemas.openxmlformats.org/officeDocument/2006/relationships/image" Target="../media/image529.svg"/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6.svg"/><Relationship Id="rId5" Type="http://schemas.openxmlformats.org/officeDocument/2006/relationships/image" Target="../media/image41.png"/><Relationship Id="rId6" Type="http://schemas.openxmlformats.org/officeDocument/2006/relationships/image" Target="../media/image48.svg"/><Relationship Id="rId7" Type="http://schemas.openxmlformats.org/officeDocument/2006/relationships/image" Target="../media/image42.png"/><Relationship Id="rId8" Type="http://schemas.openxmlformats.org/officeDocument/2006/relationships/image" Target="../media/image50.svg"/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6.svg"/><Relationship Id="rId5" Type="http://schemas.openxmlformats.org/officeDocument/2006/relationships/image" Target="../media/image41.png"/><Relationship Id="rId6" Type="http://schemas.openxmlformats.org/officeDocument/2006/relationships/image" Target="../media/image48.svg"/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90" Type="http://schemas.openxmlformats.org/officeDocument/2006/relationships/image" Target="../media/image68.png"/><Relationship Id="rId91" Type="http://schemas.openxmlformats.org/officeDocument/2006/relationships/image" Target="../media/image421.svg"/><Relationship Id="rId92" Type="http://schemas.openxmlformats.org/officeDocument/2006/relationships/image" Target="../media/image69.png"/><Relationship Id="rId70" Type="http://schemas.openxmlformats.org/officeDocument/2006/relationships/image" Target="../media/image50.png"/><Relationship Id="rId71" Type="http://schemas.openxmlformats.org/officeDocument/2006/relationships/image" Target="../media/image51.png"/><Relationship Id="rId72" Type="http://schemas.openxmlformats.org/officeDocument/2006/relationships/image" Target="../media/image52.png"/><Relationship Id="rId73" Type="http://schemas.openxmlformats.org/officeDocument/2006/relationships/image" Target="../media/image53.png"/><Relationship Id="rId74" Type="http://schemas.openxmlformats.org/officeDocument/2006/relationships/image" Target="../media/image54.png"/><Relationship Id="rId75" Type="http://schemas.openxmlformats.org/officeDocument/2006/relationships/image" Target="../media/image55.png"/><Relationship Id="rId76" Type="http://schemas.openxmlformats.org/officeDocument/2006/relationships/image" Target="../media/image56.png"/><Relationship Id="rId77" Type="http://schemas.openxmlformats.org/officeDocument/2006/relationships/image" Target="../media/image57.png"/><Relationship Id="rId78" Type="http://schemas.openxmlformats.org/officeDocument/2006/relationships/image" Target="../media/image58.png"/><Relationship Id="rId79" Type="http://schemas.openxmlformats.org/officeDocument/2006/relationships/image" Target="../media/image59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3.png"/><Relationship Id="rId5" Type="http://schemas.openxmlformats.org/officeDocument/2006/relationships/image" Target="../media/image367.svg"/><Relationship Id="rId80" Type="http://schemas.openxmlformats.org/officeDocument/2006/relationships/image" Target="../media/image60.png"/><Relationship Id="rId81" Type="http://schemas.openxmlformats.org/officeDocument/2006/relationships/image" Target="../media/image61.png"/><Relationship Id="rId82" Type="http://schemas.openxmlformats.org/officeDocument/2006/relationships/image" Target="../media/image62.png"/><Relationship Id="rId83" Type="http://schemas.openxmlformats.org/officeDocument/2006/relationships/image" Target="../media/image63.png"/><Relationship Id="rId84" Type="http://schemas.openxmlformats.org/officeDocument/2006/relationships/image" Target="../media/image64.png"/><Relationship Id="rId85" Type="http://schemas.openxmlformats.org/officeDocument/2006/relationships/image" Target="../media/image65.png"/><Relationship Id="rId86" Type="http://schemas.openxmlformats.org/officeDocument/2006/relationships/image" Target="../media/image66.png"/><Relationship Id="rId87" Type="http://schemas.openxmlformats.org/officeDocument/2006/relationships/image" Target="../media/image67.png"/><Relationship Id="rId88" Type="http://schemas.microsoft.com/office/2007/relationships/hdphoto" Target="../media/hdphoto1.wdp"/><Relationship Id="rId89" Type="http://schemas.openxmlformats.org/officeDocument/2006/relationships/image" Target="../media/image38.emf"/><Relationship Id="rId63" Type="http://schemas.openxmlformats.org/officeDocument/2006/relationships/image" Target="../media/image126.svg"/><Relationship Id="rId64" Type="http://schemas.openxmlformats.org/officeDocument/2006/relationships/image" Target="../media/image44.png"/><Relationship Id="rId65" Type="http://schemas.openxmlformats.org/officeDocument/2006/relationships/image" Target="../media/image45.png"/><Relationship Id="rId66" Type="http://schemas.openxmlformats.org/officeDocument/2006/relationships/image" Target="../media/image46.png"/><Relationship Id="rId67" Type="http://schemas.openxmlformats.org/officeDocument/2006/relationships/image" Target="../media/image47.png"/><Relationship Id="rId68" Type="http://schemas.openxmlformats.org/officeDocument/2006/relationships/image" Target="../media/image48.png"/><Relationship Id="rId69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image" Target="../media/image70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image" Target="../media/image71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72.tiff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NULL"/><Relationship Id="rId20" Type="http://schemas.openxmlformats.org/officeDocument/2006/relationships/image" Target="../media/image82.png"/><Relationship Id="rId21" Type="http://schemas.openxmlformats.org/officeDocument/2006/relationships/image" Target="NULL"/><Relationship Id="rId10" Type="http://schemas.openxmlformats.org/officeDocument/2006/relationships/image" Target="../media/image77.png"/><Relationship Id="rId11" Type="http://schemas.openxmlformats.org/officeDocument/2006/relationships/image" Target="NULL"/><Relationship Id="rId12" Type="http://schemas.openxmlformats.org/officeDocument/2006/relationships/image" Target="../media/image78.png"/><Relationship Id="rId13" Type="http://schemas.openxmlformats.org/officeDocument/2006/relationships/image" Target="NULL"/><Relationship Id="rId14" Type="http://schemas.openxmlformats.org/officeDocument/2006/relationships/image" Target="../media/image79.png"/><Relationship Id="rId15" Type="http://schemas.openxmlformats.org/officeDocument/2006/relationships/image" Target="NULL"/><Relationship Id="rId16" Type="http://schemas.openxmlformats.org/officeDocument/2006/relationships/image" Target="../media/image80.png"/><Relationship Id="rId17" Type="http://schemas.openxmlformats.org/officeDocument/2006/relationships/image" Target="NULL"/><Relationship Id="rId18" Type="http://schemas.openxmlformats.org/officeDocument/2006/relationships/image" Target="../media/image81.png"/><Relationship Id="rId19" Type="http://schemas.openxmlformats.org/officeDocument/2006/relationships/image" Target="NULL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3.png"/><Relationship Id="rId3" Type="http://schemas.openxmlformats.org/officeDocument/2006/relationships/image" Target="NULL"/><Relationship Id="rId4" Type="http://schemas.openxmlformats.org/officeDocument/2006/relationships/image" Target="../media/image74.png"/><Relationship Id="rId5" Type="http://schemas.openxmlformats.org/officeDocument/2006/relationships/image" Target="NULL"/><Relationship Id="rId6" Type="http://schemas.openxmlformats.org/officeDocument/2006/relationships/image" Target="../media/image75.png"/><Relationship Id="rId7" Type="http://schemas.openxmlformats.org/officeDocument/2006/relationships/image" Target="NULL"/><Relationship Id="rId8" Type="http://schemas.openxmlformats.org/officeDocument/2006/relationships/image" Target="../media/image76.png"/></Relationships>
</file>

<file path=ppt/slides/_rels/slide17.xml.rels><?xml version="1.0" encoding="UTF-8" standalone="yes"?>
<Relationships xmlns="http://schemas.openxmlformats.org/package/2006/relationships"><Relationship Id="rId91" Type="http://schemas.openxmlformats.org/officeDocument/2006/relationships/image" Target="../media/image421.svg"/><Relationship Id="rId20" Type="http://schemas.openxmlformats.org/officeDocument/2006/relationships/image" Target="../media/image61.png"/><Relationship Id="rId21" Type="http://schemas.openxmlformats.org/officeDocument/2006/relationships/image" Target="../media/image62.png"/><Relationship Id="rId22" Type="http://schemas.openxmlformats.org/officeDocument/2006/relationships/image" Target="../media/image63.png"/><Relationship Id="rId23" Type="http://schemas.openxmlformats.org/officeDocument/2006/relationships/image" Target="../media/image64.png"/><Relationship Id="rId24" Type="http://schemas.openxmlformats.org/officeDocument/2006/relationships/image" Target="../media/image65.png"/><Relationship Id="rId25" Type="http://schemas.openxmlformats.org/officeDocument/2006/relationships/image" Target="../media/image66.png"/><Relationship Id="rId26" Type="http://schemas.openxmlformats.org/officeDocument/2006/relationships/image" Target="../media/image67.png"/><Relationship Id="rId27" Type="http://schemas.microsoft.com/office/2007/relationships/hdphoto" Target="../media/hdphoto1.wdp"/><Relationship Id="rId28" Type="http://schemas.openxmlformats.org/officeDocument/2006/relationships/image" Target="../media/image38.emf"/><Relationship Id="rId29" Type="http://schemas.openxmlformats.org/officeDocument/2006/relationships/image" Target="../media/image69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30" Type="http://schemas.openxmlformats.org/officeDocument/2006/relationships/image" Target="../media/image367.svg"/><Relationship Id="rId31" Type="http://schemas.openxmlformats.org/officeDocument/2006/relationships/image" Target="../media/image83.png"/><Relationship Id="rId32" Type="http://schemas.openxmlformats.org/officeDocument/2006/relationships/image" Target="../media/image311.svg"/><Relationship Id="rId9" Type="http://schemas.openxmlformats.org/officeDocument/2006/relationships/image" Target="../media/image50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33" Type="http://schemas.openxmlformats.org/officeDocument/2006/relationships/image" Target="../media/image68.png"/><Relationship Id="rId10" Type="http://schemas.openxmlformats.org/officeDocument/2006/relationships/image" Target="../media/image51.png"/><Relationship Id="rId11" Type="http://schemas.openxmlformats.org/officeDocument/2006/relationships/image" Target="../media/image52.png"/><Relationship Id="rId12" Type="http://schemas.openxmlformats.org/officeDocument/2006/relationships/image" Target="../media/image53.png"/><Relationship Id="rId13" Type="http://schemas.openxmlformats.org/officeDocument/2006/relationships/image" Target="../media/image54.png"/><Relationship Id="rId14" Type="http://schemas.openxmlformats.org/officeDocument/2006/relationships/image" Target="../media/image55.png"/><Relationship Id="rId15" Type="http://schemas.openxmlformats.org/officeDocument/2006/relationships/image" Target="../media/image56.png"/><Relationship Id="rId16" Type="http://schemas.openxmlformats.org/officeDocument/2006/relationships/image" Target="../media/image57.png"/><Relationship Id="rId17" Type="http://schemas.openxmlformats.org/officeDocument/2006/relationships/image" Target="../media/image58.png"/><Relationship Id="rId18" Type="http://schemas.openxmlformats.org/officeDocument/2006/relationships/image" Target="../media/image59.png"/><Relationship Id="rId1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image" Target="../media/image86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image" Target="../media/image30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0.xml.rels><?xml version="1.0" encoding="UTF-8" standalone="yes"?>
<Relationships xmlns="http://schemas.openxmlformats.org/package/2006/relationships"><Relationship Id="rId90" Type="http://schemas.openxmlformats.org/officeDocument/2006/relationships/image" Target="../media/image69.png"/><Relationship Id="rId91" Type="http://schemas.openxmlformats.org/officeDocument/2006/relationships/image" Target="../media/image83.png"/><Relationship Id="rId92" Type="http://schemas.openxmlformats.org/officeDocument/2006/relationships/image" Target="../media/image87.png"/><Relationship Id="rId93" Type="http://schemas.openxmlformats.org/officeDocument/2006/relationships/image" Target="../media/image88.png"/><Relationship Id="rId96" Type="http://schemas.openxmlformats.org/officeDocument/2006/relationships/image" Target="../media/image285.svg"/><Relationship Id="rId97" Type="http://schemas.openxmlformats.org/officeDocument/2006/relationships/image" Target="../media/image68.png"/><Relationship Id="rId98" Type="http://schemas.openxmlformats.org/officeDocument/2006/relationships/image" Target="../media/image421.svg"/><Relationship Id="rId70" Type="http://schemas.openxmlformats.org/officeDocument/2006/relationships/image" Target="../media/image50.png"/><Relationship Id="rId71" Type="http://schemas.openxmlformats.org/officeDocument/2006/relationships/image" Target="../media/image51.png"/><Relationship Id="rId72" Type="http://schemas.openxmlformats.org/officeDocument/2006/relationships/image" Target="../media/image52.png"/><Relationship Id="rId73" Type="http://schemas.openxmlformats.org/officeDocument/2006/relationships/image" Target="../media/image53.png"/><Relationship Id="rId74" Type="http://schemas.openxmlformats.org/officeDocument/2006/relationships/image" Target="../media/image54.png"/><Relationship Id="rId75" Type="http://schemas.openxmlformats.org/officeDocument/2006/relationships/image" Target="../media/image55.png"/><Relationship Id="rId76" Type="http://schemas.openxmlformats.org/officeDocument/2006/relationships/image" Target="../media/image56.png"/><Relationship Id="rId77" Type="http://schemas.openxmlformats.org/officeDocument/2006/relationships/image" Target="../media/image57.png"/><Relationship Id="rId78" Type="http://schemas.openxmlformats.org/officeDocument/2006/relationships/image" Target="../media/image58.png"/><Relationship Id="rId79" Type="http://schemas.openxmlformats.org/officeDocument/2006/relationships/image" Target="../media/image59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3.png"/><Relationship Id="rId5" Type="http://schemas.openxmlformats.org/officeDocument/2006/relationships/image" Target="../media/image367.svg"/><Relationship Id="rId80" Type="http://schemas.openxmlformats.org/officeDocument/2006/relationships/image" Target="../media/image60.png"/><Relationship Id="rId81" Type="http://schemas.openxmlformats.org/officeDocument/2006/relationships/image" Target="../media/image61.png"/><Relationship Id="rId82" Type="http://schemas.openxmlformats.org/officeDocument/2006/relationships/image" Target="../media/image62.png"/><Relationship Id="rId83" Type="http://schemas.openxmlformats.org/officeDocument/2006/relationships/image" Target="../media/image63.png"/><Relationship Id="rId84" Type="http://schemas.openxmlformats.org/officeDocument/2006/relationships/image" Target="../media/image64.png"/><Relationship Id="rId85" Type="http://schemas.openxmlformats.org/officeDocument/2006/relationships/image" Target="../media/image65.png"/><Relationship Id="rId86" Type="http://schemas.openxmlformats.org/officeDocument/2006/relationships/image" Target="../media/image66.png"/><Relationship Id="rId87" Type="http://schemas.openxmlformats.org/officeDocument/2006/relationships/image" Target="../media/image67.png"/><Relationship Id="rId88" Type="http://schemas.microsoft.com/office/2007/relationships/hdphoto" Target="../media/hdphoto1.wdp"/><Relationship Id="rId89" Type="http://schemas.openxmlformats.org/officeDocument/2006/relationships/image" Target="../media/image38.emf"/><Relationship Id="rId10" Type="http://schemas.openxmlformats.org/officeDocument/2006/relationships/image" Target="../media/image311.svg"/><Relationship Id="rId63" Type="http://schemas.openxmlformats.org/officeDocument/2006/relationships/image" Target="../media/image126.svg"/><Relationship Id="rId64" Type="http://schemas.openxmlformats.org/officeDocument/2006/relationships/image" Target="../media/image44.png"/><Relationship Id="rId65" Type="http://schemas.openxmlformats.org/officeDocument/2006/relationships/image" Target="../media/image45.png"/><Relationship Id="rId66" Type="http://schemas.openxmlformats.org/officeDocument/2006/relationships/image" Target="../media/image46.png"/><Relationship Id="rId67" Type="http://schemas.openxmlformats.org/officeDocument/2006/relationships/image" Target="../media/image47.png"/><Relationship Id="rId68" Type="http://schemas.openxmlformats.org/officeDocument/2006/relationships/image" Target="../media/image48.png"/><Relationship Id="rId69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image" Target="../media/image86.png"/><Relationship Id="rId1" Type="http://schemas.microsoft.com/office/2007/relationships/media" Target="../media/media5.mp4"/><Relationship Id="rId2" Type="http://schemas.openxmlformats.org/officeDocument/2006/relationships/video" Target="../media/media5.mp4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90" Type="http://schemas.openxmlformats.org/officeDocument/2006/relationships/image" Target="../media/image68.png"/><Relationship Id="rId91" Type="http://schemas.openxmlformats.org/officeDocument/2006/relationships/image" Target="../media/image421.svg"/><Relationship Id="rId92" Type="http://schemas.openxmlformats.org/officeDocument/2006/relationships/image" Target="../media/image69.png"/><Relationship Id="rId93" Type="http://schemas.openxmlformats.org/officeDocument/2006/relationships/image" Target="../media/image83.png"/><Relationship Id="rId94" Type="http://schemas.openxmlformats.org/officeDocument/2006/relationships/image" Target="../media/image87.png"/><Relationship Id="rId95" Type="http://schemas.openxmlformats.org/officeDocument/2006/relationships/image" Target="../media/image88.png"/><Relationship Id="rId96" Type="http://schemas.openxmlformats.org/officeDocument/2006/relationships/image" Target="../media/image285.svg"/><Relationship Id="rId70" Type="http://schemas.openxmlformats.org/officeDocument/2006/relationships/image" Target="../media/image50.png"/><Relationship Id="rId71" Type="http://schemas.openxmlformats.org/officeDocument/2006/relationships/image" Target="../media/image51.png"/><Relationship Id="rId72" Type="http://schemas.openxmlformats.org/officeDocument/2006/relationships/image" Target="../media/image52.png"/><Relationship Id="rId73" Type="http://schemas.openxmlformats.org/officeDocument/2006/relationships/image" Target="../media/image53.png"/><Relationship Id="rId74" Type="http://schemas.openxmlformats.org/officeDocument/2006/relationships/image" Target="../media/image54.png"/><Relationship Id="rId75" Type="http://schemas.openxmlformats.org/officeDocument/2006/relationships/image" Target="../media/image55.png"/><Relationship Id="rId76" Type="http://schemas.openxmlformats.org/officeDocument/2006/relationships/image" Target="../media/image56.png"/><Relationship Id="rId77" Type="http://schemas.openxmlformats.org/officeDocument/2006/relationships/image" Target="../media/image57.png"/><Relationship Id="rId78" Type="http://schemas.openxmlformats.org/officeDocument/2006/relationships/image" Target="../media/image58.png"/><Relationship Id="rId79" Type="http://schemas.openxmlformats.org/officeDocument/2006/relationships/image" Target="../media/image59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3.png"/><Relationship Id="rId5" Type="http://schemas.openxmlformats.org/officeDocument/2006/relationships/image" Target="../media/image367.svg"/><Relationship Id="rId80" Type="http://schemas.openxmlformats.org/officeDocument/2006/relationships/image" Target="../media/image60.png"/><Relationship Id="rId81" Type="http://schemas.openxmlformats.org/officeDocument/2006/relationships/image" Target="../media/image61.png"/><Relationship Id="rId82" Type="http://schemas.openxmlformats.org/officeDocument/2006/relationships/image" Target="../media/image62.png"/><Relationship Id="rId83" Type="http://schemas.openxmlformats.org/officeDocument/2006/relationships/image" Target="../media/image63.png"/><Relationship Id="rId84" Type="http://schemas.openxmlformats.org/officeDocument/2006/relationships/image" Target="../media/image64.png"/><Relationship Id="rId85" Type="http://schemas.openxmlformats.org/officeDocument/2006/relationships/image" Target="../media/image65.png"/><Relationship Id="rId86" Type="http://schemas.openxmlformats.org/officeDocument/2006/relationships/image" Target="../media/image66.png"/><Relationship Id="rId87" Type="http://schemas.openxmlformats.org/officeDocument/2006/relationships/image" Target="../media/image67.png"/><Relationship Id="rId88" Type="http://schemas.microsoft.com/office/2007/relationships/hdphoto" Target="../media/hdphoto1.wdp"/><Relationship Id="rId89" Type="http://schemas.openxmlformats.org/officeDocument/2006/relationships/image" Target="../media/image38.emf"/><Relationship Id="rId10" Type="http://schemas.openxmlformats.org/officeDocument/2006/relationships/image" Target="../media/image311.svg"/><Relationship Id="rId63" Type="http://schemas.openxmlformats.org/officeDocument/2006/relationships/image" Target="../media/image126.svg"/><Relationship Id="rId64" Type="http://schemas.openxmlformats.org/officeDocument/2006/relationships/image" Target="../media/image44.png"/><Relationship Id="rId65" Type="http://schemas.openxmlformats.org/officeDocument/2006/relationships/image" Target="../media/image45.png"/><Relationship Id="rId66" Type="http://schemas.openxmlformats.org/officeDocument/2006/relationships/image" Target="../media/image46.png"/><Relationship Id="rId67" Type="http://schemas.openxmlformats.org/officeDocument/2006/relationships/image" Target="../media/image47.png"/><Relationship Id="rId68" Type="http://schemas.openxmlformats.org/officeDocument/2006/relationships/image" Target="../media/image48.png"/><Relationship Id="rId69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90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comments" Target="../comments/comment1.xm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emf"/><Relationship Id="rId7" Type="http://schemas.openxmlformats.org/officeDocument/2006/relationships/image" Target="../media/image39.png"/><Relationship Id="rId9" Type="http://schemas.openxmlformats.org/officeDocument/2006/relationships/image" Target="../media/image72.sv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B45816C5-7AE7-6545-8632-F35D2D6BA0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8014" y="822009"/>
            <a:ext cx="3796410" cy="766157"/>
          </a:xfrm>
        </p:spPr>
        <p:txBody>
          <a:bodyPr/>
          <a:lstStyle/>
          <a:p>
            <a:r>
              <a:rPr lang="en-US" dirty="0" smtClean="0"/>
              <a:t>I am your greatest asset</a:t>
            </a:r>
          </a:p>
          <a:p>
            <a:r>
              <a:rPr lang="en-US" dirty="0" smtClean="0"/>
              <a:t>I am your greatest risk</a:t>
            </a: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14D5FF77-336B-524B-A71F-66173C97D3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90250" y="1952278"/>
            <a:ext cx="2974174" cy="766157"/>
          </a:xfrm>
        </p:spPr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ow can CASB help your digital transformation?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FE942228-8B85-5D4E-A64D-123B6D6A98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0250" y="2883781"/>
            <a:ext cx="2974174" cy="766157"/>
          </a:xfrm>
        </p:spPr>
        <p:txBody>
          <a:bodyPr/>
          <a:lstStyle/>
          <a:p>
            <a:r>
              <a:rPr lang="en-US" dirty="0" err="1" smtClean="0">
                <a:solidFill>
                  <a:srgbClr val="2BB001"/>
                </a:solidFill>
              </a:rPr>
              <a:t>Filter:</a:t>
            </a:r>
            <a:r>
              <a:rPr lang="en-US" dirty="0" err="1" smtClean="0">
                <a:solidFill>
                  <a:srgbClr val="C00000"/>
                </a:solidFill>
              </a:rPr>
              <a:t>max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Budapest </a:t>
            </a:r>
          </a:p>
          <a:p>
            <a:r>
              <a:rPr lang="en-US" dirty="0" smtClean="0"/>
              <a:t>11 </a:t>
            </a:r>
            <a:r>
              <a:rPr lang="en-US" dirty="0"/>
              <a:t>April 2019 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E38213E3-1CF7-E343-86E8-D525FC9FC2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Dave Barnett	</a:t>
            </a:r>
          </a:p>
          <a:p>
            <a:r>
              <a:rPr lang="en-US" dirty="0">
                <a:hlinkClick r:id="rId3"/>
              </a:rPr>
              <a:t>David.Barnett@forcepoint.com</a:t>
            </a:r>
            <a:r>
              <a:rPr lang="en-US" dirty="0"/>
              <a:t>	</a:t>
            </a:r>
          </a:p>
          <a:p>
            <a:r>
              <a:rPr lang="en-US" dirty="0"/>
              <a:t>+447880176585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C8D734E-4F51-CA40-A0BD-743586E19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688" y="1941617"/>
            <a:ext cx="668018" cy="66801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CCED54D2-F8AF-114B-9300-608B45218C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35634" y="2842547"/>
            <a:ext cx="800082" cy="7059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AF9DCA6-DA6A-304C-951C-989C91ADF6F2}"/>
              </a:ext>
            </a:extLst>
          </p:cNvPr>
          <p:cNvSpPr txBox="1"/>
          <p:nvPr/>
        </p:nvSpPr>
        <p:spPr>
          <a:xfrm>
            <a:off x="4466436" y="4917250"/>
            <a:ext cx="3623863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600" kern="1200" dirty="0">
                <a:solidFill>
                  <a:schemeClr val="bg1"/>
                </a:solidFill>
                <a:latin typeface="Libre Franklin" pitchFamily="2" charset="77"/>
              </a:rPr>
              <a:t>Add Classification Label:  Forcepoint Private  |  Forcepoint Proprietary  |  Public</a:t>
            </a:r>
            <a:endParaRPr lang="en-US" sz="600" dirty="0">
              <a:solidFill>
                <a:schemeClr val="bg1"/>
              </a:solidFill>
              <a:latin typeface="Libre Franklin" pitchFamily="2" charset="77"/>
            </a:endParaRPr>
          </a:p>
        </p:txBody>
      </p:sp>
      <p:pic>
        <p:nvPicPr>
          <p:cNvPr id="15" name="Graphic 6">
            <a:extLst>
              <a:ext uri="{FF2B5EF4-FFF2-40B4-BE49-F238E27FC236}">
                <a16:creationId xmlns:a16="http://schemas.microsoft.com/office/drawing/2014/main" xmlns="" id="{5BD96E2A-3DD4-9A42-A81A-B799C06905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52094" y="3912613"/>
            <a:ext cx="6477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8827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CASB control options - high level </a:t>
            </a:r>
            <a:r>
              <a:rPr lang="en-US" sz="1800" dirty="0"/>
              <a:t/>
            </a:r>
            <a:br>
              <a:rPr lang="en-US" sz="1800" dirty="0"/>
            </a:br>
            <a:endParaRPr lang="en-GB" sz="1800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le 11">
            <a:extLst>
              <a:ext uri="{FF2B5EF4-FFF2-40B4-BE49-F238E27FC236}">
                <a16:creationId xmlns="" xmlns:a16="http://schemas.microsoft.com/office/drawing/2014/main" id="{B4D48F29-E0C4-D34E-B243-05A85EC6816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662" y="744147"/>
          <a:ext cx="6096000" cy="32969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1920316907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3185716008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1383309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Unmanaged Device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Managed Device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36965136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en-US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Corporate Tenant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  <a:p>
                      <a:pPr algn="ctr"/>
                      <a:endParaRPr lang="en-US" sz="1800"/>
                    </a:p>
                    <a:p>
                      <a:pPr algn="ctr"/>
                      <a:endParaRPr lang="en-US" sz="1800"/>
                    </a:p>
                    <a:p>
                      <a:pPr algn="ctr"/>
                      <a:endParaRPr lang="en-US" sz="1800"/>
                    </a:p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674397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en-US" sz="18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en-US" sz="18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Personal Tenant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80697090"/>
                  </a:ext>
                </a:extLst>
              </a:tr>
            </a:tbl>
          </a:graphicData>
        </a:graphic>
      </p:graphicFrame>
      <p:pic>
        <p:nvPicPr>
          <p:cNvPr id="4" name="Graphic 3" descr="Checkmark">
            <a:extLst>
              <a:ext uri="{FF2B5EF4-FFF2-40B4-BE49-F238E27FC236}">
                <a16:creationId xmlns="" xmlns:a16="http://schemas.microsoft.com/office/drawing/2014/main" id="{1F221D64-DC9E-2F49-ACC0-AB4F020BDA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19656" y="1350757"/>
            <a:ext cx="914400" cy="914400"/>
          </a:xfrm>
          <a:prstGeom prst="rect">
            <a:avLst/>
          </a:prstGeom>
        </p:spPr>
      </p:pic>
      <p:pic>
        <p:nvPicPr>
          <p:cNvPr id="5" name="Graphic 4" descr="Close">
            <a:extLst>
              <a:ext uri="{FF2B5EF4-FFF2-40B4-BE49-F238E27FC236}">
                <a16:creationId xmlns="" xmlns:a16="http://schemas.microsoft.com/office/drawing/2014/main" id="{8869148E-A574-7C49-A21F-7FE4CD2149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6462" y="2893180"/>
            <a:ext cx="914400" cy="914400"/>
          </a:xfrm>
          <a:prstGeom prst="rect">
            <a:avLst/>
          </a:prstGeom>
        </p:spPr>
      </p:pic>
      <p:pic>
        <p:nvPicPr>
          <p:cNvPr id="6" name="Graphic 5" descr="Checkmark">
            <a:extLst>
              <a:ext uri="{FF2B5EF4-FFF2-40B4-BE49-F238E27FC236}">
                <a16:creationId xmlns="" xmlns:a16="http://schemas.microsoft.com/office/drawing/2014/main" id="{893498A0-6FCF-784E-8B03-806221A9DB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64946" y="1361463"/>
            <a:ext cx="914400" cy="914400"/>
          </a:xfrm>
          <a:prstGeom prst="rect">
            <a:avLst/>
          </a:prstGeom>
        </p:spPr>
      </p:pic>
      <p:pic>
        <p:nvPicPr>
          <p:cNvPr id="7" name="Graphic 6" descr="Checkmark">
            <a:extLst>
              <a:ext uri="{FF2B5EF4-FFF2-40B4-BE49-F238E27FC236}">
                <a16:creationId xmlns="" xmlns:a16="http://schemas.microsoft.com/office/drawing/2014/main" id="{6B535ADC-F045-C24C-AE59-A2393E5E88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19656" y="2893180"/>
            <a:ext cx="914400" cy="914400"/>
          </a:xfrm>
          <a:prstGeom prst="rect">
            <a:avLst/>
          </a:prstGeom>
        </p:spPr>
      </p:pic>
      <p:cxnSp>
        <p:nvCxnSpPr>
          <p:cNvPr id="8" name="Straight Arrow Connector 16">
            <a:extLst>
              <a:ext uri="{FF2B5EF4-FFF2-40B4-BE49-F238E27FC236}">
                <a16:creationId xmlns="" xmlns:a16="http://schemas.microsoft.com/office/drawing/2014/main" id="{AEE543E5-EB66-9341-920B-690573D1AEE6}"/>
              </a:ext>
            </a:extLst>
          </p:cNvPr>
          <p:cNvCxnSpPr>
            <a:cxnSpLocks/>
          </p:cNvCxnSpPr>
          <p:nvPr/>
        </p:nvCxnSpPr>
        <p:spPr>
          <a:xfrm>
            <a:off x="2769182" y="4286250"/>
            <a:ext cx="4022481" cy="0"/>
          </a:xfrm>
          <a:prstGeom prst="straightConnector1">
            <a:avLst/>
          </a:prstGeom>
          <a:ln w="63500">
            <a:solidFill>
              <a:schemeClr val="bg2">
                <a:lumMod val="9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7">
            <a:extLst>
              <a:ext uri="{FF2B5EF4-FFF2-40B4-BE49-F238E27FC236}">
                <a16:creationId xmlns="" xmlns:a16="http://schemas.microsoft.com/office/drawing/2014/main" id="{70FBA6E8-2E9A-5C44-9BE1-C11C56A27AD2}"/>
              </a:ext>
            </a:extLst>
          </p:cNvPr>
          <p:cNvCxnSpPr>
            <a:cxnSpLocks/>
          </p:cNvCxnSpPr>
          <p:nvPr/>
        </p:nvCxnSpPr>
        <p:spPr>
          <a:xfrm flipH="1" flipV="1">
            <a:off x="7058026" y="1102435"/>
            <a:ext cx="5331" cy="2954509"/>
          </a:xfrm>
          <a:prstGeom prst="straightConnector1">
            <a:avLst/>
          </a:prstGeom>
          <a:ln w="63500">
            <a:solidFill>
              <a:schemeClr val="bg2">
                <a:lumMod val="9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8">
            <a:extLst>
              <a:ext uri="{FF2B5EF4-FFF2-40B4-BE49-F238E27FC236}">
                <a16:creationId xmlns="" xmlns:a16="http://schemas.microsoft.com/office/drawing/2014/main" id="{85A2D312-8719-F34F-BB15-CFA2DF5BB40A}"/>
              </a:ext>
            </a:extLst>
          </p:cNvPr>
          <p:cNvSpPr txBox="1"/>
          <p:nvPr/>
        </p:nvSpPr>
        <p:spPr>
          <a:xfrm>
            <a:off x="3870784" y="4392936"/>
            <a:ext cx="181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Visibility</a:t>
            </a:r>
          </a:p>
        </p:txBody>
      </p:sp>
      <p:sp>
        <p:nvSpPr>
          <p:cNvPr id="11" name="TextBox 19">
            <a:extLst>
              <a:ext uri="{FF2B5EF4-FFF2-40B4-BE49-F238E27FC236}">
                <a16:creationId xmlns="" xmlns:a16="http://schemas.microsoft.com/office/drawing/2014/main" id="{F4AE7E24-03FB-5143-8DE7-3C2B36394EC8}"/>
              </a:ext>
            </a:extLst>
          </p:cNvPr>
          <p:cNvSpPr txBox="1"/>
          <p:nvPr/>
        </p:nvSpPr>
        <p:spPr>
          <a:xfrm rot="16200000">
            <a:off x="6380041" y="2452383"/>
            <a:ext cx="181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val="196247966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CASB control options </a:t>
            </a:r>
            <a:r>
              <a:rPr lang="mr-IN" sz="1800" dirty="0" smtClean="0"/>
              <a:t>–</a:t>
            </a:r>
            <a:r>
              <a:rPr lang="en-US" sz="1800" dirty="0" smtClean="0"/>
              <a:t> low level </a:t>
            </a:r>
            <a:r>
              <a:rPr lang="en-US" sz="1800" dirty="0"/>
              <a:t/>
            </a:r>
            <a:br>
              <a:rPr lang="en-US" sz="1800" dirty="0"/>
            </a:br>
            <a:endParaRPr lang="en-GB" sz="1800" dirty="0">
              <a:solidFill>
                <a:schemeClr val="accent1"/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="" xmlns:a16="http://schemas.microsoft.com/office/drawing/2014/main" id="{60E55B43-F403-864B-8D49-A392C9EC0FE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662" y="744147"/>
          <a:ext cx="6096000" cy="32969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1920316907"/>
                    </a:ext>
                  </a:extLst>
                </a:gridCol>
                <a:gridCol w="510390">
                  <a:extLst>
                    <a:ext uri="{9D8B030D-6E8A-4147-A177-3AD203B41FA5}">
                      <a16:colId xmlns="" xmlns:a16="http://schemas.microsoft.com/office/drawing/2014/main" val="3185716008"/>
                    </a:ext>
                  </a:extLst>
                </a:gridCol>
                <a:gridCol w="1521610">
                  <a:extLst>
                    <a:ext uri="{9D8B030D-6E8A-4147-A177-3AD203B41FA5}">
                      <a16:colId xmlns="" xmlns:a16="http://schemas.microsoft.com/office/drawing/2014/main" val="927925681"/>
                    </a:ext>
                  </a:extLst>
                </a:gridCol>
                <a:gridCol w="500827">
                  <a:extLst>
                    <a:ext uri="{9D8B030D-6E8A-4147-A177-3AD203B41FA5}">
                      <a16:colId xmlns="" xmlns:a16="http://schemas.microsoft.com/office/drawing/2014/main" val="1383309528"/>
                    </a:ext>
                  </a:extLst>
                </a:gridCol>
                <a:gridCol w="1531173">
                  <a:extLst>
                    <a:ext uri="{9D8B030D-6E8A-4147-A177-3AD203B41FA5}">
                      <a16:colId xmlns="" xmlns:a16="http://schemas.microsoft.com/office/drawing/2014/main" val="25797293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Unmanaged Device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Managed Device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36965136"/>
                  </a:ext>
                </a:extLst>
              </a:tr>
              <a:tr h="365760">
                <a:tc rowSpan="4">
                  <a:txBody>
                    <a:bodyPr/>
                    <a:lstStyle/>
                    <a:p>
                      <a:endParaRPr lang="en-US" sz="18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en-US" sz="18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en-US" sz="18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Corporate Tenant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API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API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6743970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Agents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Agents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71755652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Forward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Forward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81278069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Reverse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Reverse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07826609"/>
                  </a:ext>
                </a:extLst>
              </a:tr>
              <a:tr h="365760">
                <a:tc rowSpan="4"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en-US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Personal Tenant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API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API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80697090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Agents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Agents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36216693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Forward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Forward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22989398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Reverse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Reverse Proxy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3026068"/>
                  </a:ext>
                </a:extLst>
              </a:tr>
            </a:tbl>
          </a:graphicData>
        </a:graphic>
      </p:graphicFrame>
      <p:pic>
        <p:nvPicPr>
          <p:cNvPr id="13" name="Graphic 12" descr="Checkmark">
            <a:extLst>
              <a:ext uri="{FF2B5EF4-FFF2-40B4-BE49-F238E27FC236}">
                <a16:creationId xmlns="" xmlns:a16="http://schemas.microsoft.com/office/drawing/2014/main" id="{415BC08B-D8C9-8440-A8FC-388C3F81E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85176" y="1120336"/>
            <a:ext cx="371364" cy="371364"/>
          </a:xfrm>
          <a:prstGeom prst="rect">
            <a:avLst/>
          </a:prstGeom>
        </p:spPr>
      </p:pic>
      <p:pic>
        <p:nvPicPr>
          <p:cNvPr id="14" name="Graphic 13" descr="Close">
            <a:extLst>
              <a:ext uri="{FF2B5EF4-FFF2-40B4-BE49-F238E27FC236}">
                <a16:creationId xmlns="" xmlns:a16="http://schemas.microsoft.com/office/drawing/2014/main" id="{2C8D7921-6E8A-774F-818F-41B4DC51BE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00646" y="2593210"/>
            <a:ext cx="371364" cy="371364"/>
          </a:xfrm>
          <a:prstGeom prst="rect">
            <a:avLst/>
          </a:prstGeom>
        </p:spPr>
      </p:pic>
      <p:pic>
        <p:nvPicPr>
          <p:cNvPr id="15" name="Graphic 14" descr="Checkmark">
            <a:extLst>
              <a:ext uri="{FF2B5EF4-FFF2-40B4-BE49-F238E27FC236}">
                <a16:creationId xmlns="" xmlns:a16="http://schemas.microsoft.com/office/drawing/2014/main" id="{A38B1D68-455D-ED4C-8143-87A650DEA6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87163" y="1487662"/>
            <a:ext cx="371364" cy="371364"/>
          </a:xfrm>
          <a:prstGeom prst="rect">
            <a:avLst/>
          </a:prstGeom>
        </p:spPr>
      </p:pic>
      <p:pic>
        <p:nvPicPr>
          <p:cNvPr id="16" name="Graphic 15" descr="Checkmark">
            <a:extLst>
              <a:ext uri="{FF2B5EF4-FFF2-40B4-BE49-F238E27FC236}">
                <a16:creationId xmlns="" xmlns:a16="http://schemas.microsoft.com/office/drawing/2014/main" id="{75A37FB9-FF86-A948-9DB7-A2EA6B105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91136" y="1828891"/>
            <a:ext cx="371364" cy="371364"/>
          </a:xfrm>
          <a:prstGeom prst="rect">
            <a:avLst/>
          </a:prstGeom>
        </p:spPr>
      </p:pic>
      <p:pic>
        <p:nvPicPr>
          <p:cNvPr id="17" name="Graphic 16" descr="Checkmark">
            <a:extLst>
              <a:ext uri="{FF2B5EF4-FFF2-40B4-BE49-F238E27FC236}">
                <a16:creationId xmlns="" xmlns:a16="http://schemas.microsoft.com/office/drawing/2014/main" id="{BF62A4E7-D022-064D-899D-3973BA874C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95109" y="2176312"/>
            <a:ext cx="371364" cy="371364"/>
          </a:xfrm>
          <a:prstGeom prst="rect">
            <a:avLst/>
          </a:prstGeom>
        </p:spPr>
      </p:pic>
      <p:pic>
        <p:nvPicPr>
          <p:cNvPr id="18" name="Graphic 17" descr="Checkmark">
            <a:extLst>
              <a:ext uri="{FF2B5EF4-FFF2-40B4-BE49-F238E27FC236}">
                <a16:creationId xmlns="" xmlns:a16="http://schemas.microsoft.com/office/drawing/2014/main" id="{17E24B64-61A9-0E49-BAFF-ED6D175D59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4093" y="1125210"/>
            <a:ext cx="371364" cy="371364"/>
          </a:xfrm>
          <a:prstGeom prst="rect">
            <a:avLst/>
          </a:prstGeom>
        </p:spPr>
      </p:pic>
      <p:pic>
        <p:nvPicPr>
          <p:cNvPr id="19" name="Graphic 18" descr="Checkmark">
            <a:extLst>
              <a:ext uri="{FF2B5EF4-FFF2-40B4-BE49-F238E27FC236}">
                <a16:creationId xmlns="" xmlns:a16="http://schemas.microsoft.com/office/drawing/2014/main" id="{FB6145EF-F6B1-A84E-9FE0-E7DFF30E9B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4093" y="2179036"/>
            <a:ext cx="371364" cy="371364"/>
          </a:xfrm>
          <a:prstGeom prst="rect">
            <a:avLst/>
          </a:prstGeom>
        </p:spPr>
      </p:pic>
      <p:pic>
        <p:nvPicPr>
          <p:cNvPr id="20" name="Graphic 19" descr="Close">
            <a:extLst>
              <a:ext uri="{FF2B5EF4-FFF2-40B4-BE49-F238E27FC236}">
                <a16:creationId xmlns="" xmlns:a16="http://schemas.microsoft.com/office/drawing/2014/main" id="{FCDE9B8D-3D30-C445-AFAA-7215C22A4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95109" y="3665033"/>
            <a:ext cx="371364" cy="371364"/>
          </a:xfrm>
          <a:prstGeom prst="rect">
            <a:avLst/>
          </a:prstGeom>
        </p:spPr>
      </p:pic>
      <p:pic>
        <p:nvPicPr>
          <p:cNvPr id="21" name="Graphic 20" descr="Close">
            <a:extLst>
              <a:ext uri="{FF2B5EF4-FFF2-40B4-BE49-F238E27FC236}">
                <a16:creationId xmlns="" xmlns:a16="http://schemas.microsoft.com/office/drawing/2014/main" id="{93479BB9-390B-1243-97C7-F07DD1D3FE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88201" y="2593210"/>
            <a:ext cx="371364" cy="371364"/>
          </a:xfrm>
          <a:prstGeom prst="rect">
            <a:avLst/>
          </a:prstGeom>
        </p:spPr>
      </p:pic>
      <p:pic>
        <p:nvPicPr>
          <p:cNvPr id="22" name="Graphic 21" descr="Close">
            <a:extLst>
              <a:ext uri="{FF2B5EF4-FFF2-40B4-BE49-F238E27FC236}">
                <a16:creationId xmlns="" xmlns:a16="http://schemas.microsoft.com/office/drawing/2014/main" id="{E1DCE0E0-F015-B64E-88D3-3D6F6A1F13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78691" y="2954229"/>
            <a:ext cx="371364" cy="371364"/>
          </a:xfrm>
          <a:prstGeom prst="rect">
            <a:avLst/>
          </a:prstGeom>
        </p:spPr>
      </p:pic>
      <p:pic>
        <p:nvPicPr>
          <p:cNvPr id="23" name="Graphic 22" descr="Close">
            <a:extLst>
              <a:ext uri="{FF2B5EF4-FFF2-40B4-BE49-F238E27FC236}">
                <a16:creationId xmlns="" xmlns:a16="http://schemas.microsoft.com/office/drawing/2014/main" id="{1605FECD-D39F-9C40-B4C8-AFD5F5F54B4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9181" y="3317138"/>
            <a:ext cx="371364" cy="371364"/>
          </a:xfrm>
          <a:prstGeom prst="rect">
            <a:avLst/>
          </a:prstGeom>
        </p:spPr>
      </p:pic>
      <p:pic>
        <p:nvPicPr>
          <p:cNvPr id="24" name="Graphic 23" descr="Close">
            <a:extLst>
              <a:ext uri="{FF2B5EF4-FFF2-40B4-BE49-F238E27FC236}">
                <a16:creationId xmlns="" xmlns:a16="http://schemas.microsoft.com/office/drawing/2014/main" id="{7245BDEA-97D2-804B-98F4-EE3E868B9C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78691" y="3677618"/>
            <a:ext cx="371364" cy="371364"/>
          </a:xfrm>
          <a:prstGeom prst="rect">
            <a:avLst/>
          </a:prstGeom>
        </p:spPr>
      </p:pic>
      <p:pic>
        <p:nvPicPr>
          <p:cNvPr id="25" name="Graphic 24" descr="Checkmark">
            <a:extLst>
              <a:ext uri="{FF2B5EF4-FFF2-40B4-BE49-F238E27FC236}">
                <a16:creationId xmlns="" xmlns:a16="http://schemas.microsoft.com/office/drawing/2014/main" id="{2E42F1AD-0CA9-7048-8B97-9DEE18738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95109" y="2959170"/>
            <a:ext cx="371364" cy="371364"/>
          </a:xfrm>
          <a:prstGeom prst="rect">
            <a:avLst/>
          </a:prstGeom>
        </p:spPr>
      </p:pic>
      <p:pic>
        <p:nvPicPr>
          <p:cNvPr id="26" name="Graphic 25" descr="Checkmark">
            <a:extLst>
              <a:ext uri="{FF2B5EF4-FFF2-40B4-BE49-F238E27FC236}">
                <a16:creationId xmlns="" xmlns:a16="http://schemas.microsoft.com/office/drawing/2014/main" id="{569EDE9B-9751-7C4C-A32D-0BDA66B37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95109" y="3330534"/>
            <a:ext cx="371364" cy="371364"/>
          </a:xfrm>
          <a:prstGeom prst="rect">
            <a:avLst/>
          </a:prstGeom>
        </p:spPr>
      </p:pic>
      <p:pic>
        <p:nvPicPr>
          <p:cNvPr id="27" name="Graphic 26" descr="Close">
            <a:extLst>
              <a:ext uri="{FF2B5EF4-FFF2-40B4-BE49-F238E27FC236}">
                <a16:creationId xmlns="" xmlns:a16="http://schemas.microsoft.com/office/drawing/2014/main" id="{FB9BFEF5-AC41-D44C-89BD-03C4A0979D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04093" y="1498188"/>
            <a:ext cx="371364" cy="371364"/>
          </a:xfrm>
          <a:prstGeom prst="rect">
            <a:avLst/>
          </a:prstGeom>
        </p:spPr>
      </p:pic>
      <p:pic>
        <p:nvPicPr>
          <p:cNvPr id="28" name="Graphic 27" descr="Close">
            <a:extLst>
              <a:ext uri="{FF2B5EF4-FFF2-40B4-BE49-F238E27FC236}">
                <a16:creationId xmlns="" xmlns:a16="http://schemas.microsoft.com/office/drawing/2014/main" id="{AC4C14D2-ADA1-E94D-821E-415142198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04093" y="1859882"/>
            <a:ext cx="371364" cy="371364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="" xmlns:a16="http://schemas.microsoft.com/office/drawing/2014/main" id="{B80ABC3B-E466-BF4B-8759-F8E33C02816C}"/>
              </a:ext>
            </a:extLst>
          </p:cNvPr>
          <p:cNvCxnSpPr>
            <a:cxnSpLocks/>
          </p:cNvCxnSpPr>
          <p:nvPr/>
        </p:nvCxnSpPr>
        <p:spPr>
          <a:xfrm>
            <a:off x="2769182" y="4286250"/>
            <a:ext cx="4022481" cy="0"/>
          </a:xfrm>
          <a:prstGeom prst="straightConnector1">
            <a:avLst/>
          </a:prstGeom>
          <a:ln w="63500">
            <a:solidFill>
              <a:schemeClr val="bg2">
                <a:lumMod val="9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7F6981DC-C49B-F447-92E4-39A1E636ABFD}"/>
              </a:ext>
            </a:extLst>
          </p:cNvPr>
          <p:cNvCxnSpPr>
            <a:cxnSpLocks/>
          </p:cNvCxnSpPr>
          <p:nvPr/>
        </p:nvCxnSpPr>
        <p:spPr>
          <a:xfrm flipH="1" flipV="1">
            <a:off x="7058026" y="1102435"/>
            <a:ext cx="5331" cy="2954509"/>
          </a:xfrm>
          <a:prstGeom prst="straightConnector1">
            <a:avLst/>
          </a:prstGeom>
          <a:ln w="63500">
            <a:solidFill>
              <a:schemeClr val="bg2">
                <a:lumMod val="9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738BFAE0-E012-2B42-B645-73D807DE53BF}"/>
              </a:ext>
            </a:extLst>
          </p:cNvPr>
          <p:cNvSpPr txBox="1"/>
          <p:nvPr/>
        </p:nvSpPr>
        <p:spPr>
          <a:xfrm>
            <a:off x="3870784" y="4392936"/>
            <a:ext cx="181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Visibility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F37B3B01-0E75-6C4C-97C8-2CFF4BEF6FFA}"/>
              </a:ext>
            </a:extLst>
          </p:cNvPr>
          <p:cNvSpPr txBox="1"/>
          <p:nvPr/>
        </p:nvSpPr>
        <p:spPr>
          <a:xfrm rot="16200000">
            <a:off x="6380041" y="2452383"/>
            <a:ext cx="181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val="194867965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raphic 37">
            <a:extLst>
              <a:ext uri="{FF2B5EF4-FFF2-40B4-BE49-F238E27FC236}">
                <a16:creationId xmlns:a16="http://schemas.microsoft.com/office/drawing/2014/main" xmlns="" id="{85E0C89A-55F6-4847-89D5-2A95A063A2B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96DAC541-7B7A-43D3-8B79-37D633B846F1}">
                <asvg:svgBlip xmlns:asvg="http://schemas.microsoft.com/office/drawing/2016/SVG/main" xmlns="" r:embed="rId63"/>
              </a:ext>
            </a:extLst>
          </a:blip>
          <a:stretch>
            <a:fillRect/>
          </a:stretch>
        </p:blipFill>
        <p:spPr>
          <a:xfrm rot="6777433">
            <a:off x="3812347" y="935772"/>
            <a:ext cx="2081919" cy="183698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Forward proxy DLP/WEB/CASB architecture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gray">
          <a:xfrm>
            <a:off x="-71231" y="3279607"/>
            <a:ext cx="9141619" cy="203277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10203" y="3119564"/>
            <a:ext cx="9154203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285" y="3252200"/>
            <a:ext cx="108321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Customer</a:t>
            </a:r>
          </a:p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Perimeter</a:t>
            </a:r>
            <a:endParaRPr lang="en-US" sz="975" b="1" spc="-38" dirty="0">
              <a:solidFill>
                <a:srgbClr val="F3F3F3">
                  <a:lumMod val="50000"/>
                </a:srgbClr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49174" y="1632744"/>
            <a:ext cx="91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-38" dirty="0" err="1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Forcepoint</a:t>
            </a:r>
            <a:endParaRPr lang="en-US" sz="1200" b="1" spc="-38" dirty="0">
              <a:solidFill>
                <a:srgbClr val="2BB001"/>
              </a:solidFill>
              <a:latin typeface="Symantec Sans" panose="02000503080000020004" pitchFamily="50" charset="0"/>
              <a:ea typeface=""/>
              <a:cs typeface=""/>
            </a:endParaRPr>
          </a:p>
          <a:p>
            <a:pPr algn="ctr"/>
            <a:r>
              <a:rPr lang="en-US" sz="1200" b="1" spc="-38" dirty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CASB</a:t>
            </a:r>
          </a:p>
        </p:txBody>
      </p:sp>
      <p:cxnSp>
        <p:nvCxnSpPr>
          <p:cNvPr id="20" name="Elbow Connector 19"/>
          <p:cNvCxnSpPr/>
          <p:nvPr/>
        </p:nvCxnSpPr>
        <p:spPr>
          <a:xfrm rot="10800000">
            <a:off x="2964449" y="1535905"/>
            <a:ext cx="1191675" cy="832470"/>
          </a:xfrm>
          <a:prstGeom prst="bentConnector2">
            <a:avLst/>
          </a:prstGeom>
          <a:ln w="63500">
            <a:solidFill>
              <a:srgbClr val="EF7B2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3403502" y="2230365"/>
            <a:ext cx="320457" cy="262707"/>
            <a:chOff x="6041865" y="4060189"/>
            <a:chExt cx="524242" cy="429768"/>
          </a:xfrm>
        </p:grpSpPr>
        <p:sp>
          <p:nvSpPr>
            <p:cNvPr id="29" name="Oval 28"/>
            <p:cNvSpPr/>
            <p:nvPr/>
          </p:nvSpPr>
          <p:spPr>
            <a:xfrm>
              <a:off x="6041865" y="4060189"/>
              <a:ext cx="426290" cy="429768"/>
            </a:xfrm>
            <a:prstGeom prst="ellipse">
              <a:avLst/>
            </a:prstGeom>
            <a:solidFill>
              <a:srgbClr val="EF7B23"/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 anchor="ctr"/>
            <a:lstStyle/>
            <a:p>
              <a:pPr algn="ctr"/>
              <a:endParaRPr lang="en-US" sz="1350" kern="0" dirty="0">
                <a:solidFill>
                  <a:srgbClr val="FFFFFF"/>
                </a:solidFill>
                <a:latin typeface="Symantec Sans"/>
                <a:ea typeface=""/>
                <a:cs typeface="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40382" y="4114371"/>
              <a:ext cx="425725" cy="33986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50" spc="-38">
                  <a:solidFill>
                    <a:srgbClr val="FFFFFF"/>
                  </a:solidFill>
                  <a:latin typeface="Symantec Sans" panose="02000503080000020004" pitchFamily="50" charset="0"/>
                  <a:ea typeface=""/>
                  <a:cs typeface=""/>
                </a:rPr>
                <a:t>GW</a:t>
              </a:r>
              <a:endParaRPr lang="en-US" sz="750" i="1" spc="-38" dirty="0">
                <a:solidFill>
                  <a:srgbClr val="FFFFFF"/>
                </a:solidFill>
                <a:latin typeface="Symantec Sans" panose="02000503080000020004" pitchFamily="50" charset="0"/>
                <a:ea typeface=""/>
                <a:cs typeface="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891759" y="832020"/>
            <a:ext cx="1300949" cy="788828"/>
            <a:chOff x="3208411" y="0"/>
            <a:chExt cx="3840480" cy="232867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411" y="0"/>
              <a:ext cx="3840480" cy="2328672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1949" y="1471203"/>
              <a:ext cx="432816" cy="469392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92" y="1697062"/>
              <a:ext cx="499872" cy="44500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004" y="1664739"/>
              <a:ext cx="701040" cy="50596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7100" y="1666402"/>
              <a:ext cx="408432" cy="43281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3890" y="1246971"/>
              <a:ext cx="579120" cy="32308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190" y="837456"/>
              <a:ext cx="335280" cy="31089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6938" y="487810"/>
              <a:ext cx="371856" cy="38404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5295" y="917982"/>
              <a:ext cx="768096" cy="323088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3770" y="457330"/>
              <a:ext cx="432816" cy="445008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586" y="177713"/>
              <a:ext cx="335280" cy="402336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866" y="264275"/>
              <a:ext cx="408432" cy="371856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0994" y="643231"/>
              <a:ext cx="810768" cy="256032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7568" y="960370"/>
              <a:ext cx="987552" cy="15849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4833" y="1285901"/>
              <a:ext cx="451104" cy="39014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6570" y="1224934"/>
              <a:ext cx="384048" cy="33528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3987" y="1174165"/>
              <a:ext cx="627888" cy="225552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057" y="1113870"/>
              <a:ext cx="420624" cy="27432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956" y="1413917"/>
              <a:ext cx="274320" cy="26212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5729" y="1762275"/>
              <a:ext cx="426720" cy="408432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1080" y="1433898"/>
              <a:ext cx="396240" cy="249936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6177" y="1474393"/>
              <a:ext cx="451104" cy="310896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449" y="1824580"/>
              <a:ext cx="585216" cy="188976"/>
            </a:xfrm>
            <a:prstGeom prst="rect">
              <a:avLst/>
            </a:prstGeom>
          </p:spPr>
        </p:pic>
      </p:grpSp>
      <p:cxnSp>
        <p:nvCxnSpPr>
          <p:cNvPr id="55" name="Elbow Connector 54"/>
          <p:cNvCxnSpPr>
            <a:endCxn id="53" idx="2"/>
          </p:cNvCxnSpPr>
          <p:nvPr/>
        </p:nvCxnSpPr>
        <p:spPr>
          <a:xfrm rot="10800000">
            <a:off x="2542235" y="1620849"/>
            <a:ext cx="1750718" cy="1583593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7920" y="2668721"/>
            <a:ext cx="918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CASB  </a:t>
            </a:r>
          </a:p>
          <a:p>
            <a:pPr algn="ctr"/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Forward Proxy</a:t>
            </a:r>
            <a:endParaRPr lang="en-US" sz="750" b="1" spc="-38" dirty="0">
              <a:solidFill>
                <a:srgbClr val="2A2C2B"/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83" y="2681057"/>
            <a:ext cx="1206576" cy="523383"/>
          </a:xfrm>
          <a:prstGeom prst="rect">
            <a:avLst/>
          </a:prstGeom>
        </p:spPr>
      </p:pic>
      <p:cxnSp>
        <p:nvCxnSpPr>
          <p:cNvPr id="68" name="Elbow Connector 67"/>
          <p:cNvCxnSpPr/>
          <p:nvPr/>
        </p:nvCxnSpPr>
        <p:spPr>
          <a:xfrm rot="5400000">
            <a:off x="3580970" y="3348871"/>
            <a:ext cx="833892" cy="59021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395143" y="2530135"/>
            <a:ext cx="18649" cy="153079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/>
          <p:nvPr/>
        </p:nvCxnSpPr>
        <p:spPr>
          <a:xfrm flipV="1">
            <a:off x="2551630" y="4043957"/>
            <a:ext cx="886474" cy="53372"/>
          </a:xfrm>
          <a:prstGeom prst="bentConnector3">
            <a:avLst>
              <a:gd name="adj1" fmla="val 101575"/>
            </a:avLst>
          </a:prstGeom>
          <a:ln w="38100" cap="sq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endCxn id="144" idx="1"/>
          </p:cNvCxnSpPr>
          <p:nvPr/>
        </p:nvCxnSpPr>
        <p:spPr>
          <a:xfrm>
            <a:off x="2567898" y="4216616"/>
            <a:ext cx="802094" cy="42626"/>
          </a:xfrm>
          <a:prstGeom prst="bentConnector3">
            <a:avLst>
              <a:gd name="adj1" fmla="val 113081"/>
            </a:avLst>
          </a:prstGeom>
          <a:noFill/>
          <a:ln w="38100" cap="sq" cmpd="sng" algn="ctr">
            <a:solidFill>
              <a:srgbClr val="FB4928"/>
            </a:solidFill>
            <a:prstDash val="sysDot"/>
            <a:miter lim="800000"/>
            <a:tailEnd type="none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4244975" y="3493533"/>
            <a:ext cx="680533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Selected </a:t>
            </a:r>
            <a:b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</a:br>
            <a: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Cloud App </a:t>
            </a:r>
            <a:b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</a:br>
            <a: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Traffic</a:t>
            </a:r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flipV="1">
            <a:off x="1192" y="5086350"/>
            <a:ext cx="9141619" cy="571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altLang="en-US" sz="1349">
              <a:solidFill>
                <a:srgbClr val="FFFFFF"/>
              </a:solidFill>
              <a:cs typeface=""/>
            </a:endParaRP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2DE2CCDF-E52B-7B4F-9BC0-5A8953D34260}"/>
              </a:ext>
            </a:extLst>
          </p:cNvPr>
          <p:cNvPicPr>
            <a:picLocks noChangeAspect="1"/>
          </p:cNvPicPr>
          <p:nvPr/>
        </p:nvPicPr>
        <p:blipFill>
          <a:blip r:embed="rId89"/>
          <a:stretch>
            <a:fillRect/>
          </a:stretch>
        </p:blipFill>
        <p:spPr>
          <a:xfrm>
            <a:off x="1814376" y="3812918"/>
            <a:ext cx="685800" cy="482600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1707193" y="4294720"/>
            <a:ext cx="82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00B050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S</a:t>
            </a:r>
            <a:r>
              <a:rPr lang="en-US" sz="900" spc="-38" dirty="0" smtClean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ecurity manager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pic>
        <p:nvPicPr>
          <p:cNvPr id="93" name="Graphic 50">
            <a:extLst>
              <a:ext uri="{FF2B5EF4-FFF2-40B4-BE49-F238E27FC236}">
                <a16:creationId xmlns:a16="http://schemas.microsoft.com/office/drawing/2014/main" xmlns="" id="{84BAC287-39D7-F24F-9141-841D3227E646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xmlns="" r:embed="rId91"/>
              </a:ext>
            </a:extLst>
          </a:blip>
          <a:stretch>
            <a:fillRect/>
          </a:stretch>
        </p:blipFill>
        <p:spPr>
          <a:xfrm>
            <a:off x="4139253" y="3967278"/>
            <a:ext cx="647700" cy="571500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4088821" y="4436619"/>
            <a:ext cx="82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err="1" smtClean="0">
                <a:solidFill>
                  <a:srgbClr val="00B050"/>
                </a:solidFill>
                <a:latin typeface="Symantec Sans" panose="02000503080000020004" pitchFamily="50" charset="0"/>
              </a:rPr>
              <a:t>Forcepoint</a:t>
            </a:r>
            <a:endParaRPr lang="en-US" sz="900" spc="-38" dirty="0" smtClean="0">
              <a:solidFill>
                <a:srgbClr val="00B050"/>
              </a:solidFill>
              <a:latin typeface="Symantec Sans" panose="02000503080000020004" pitchFamily="50" charset="0"/>
            </a:endParaRP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Web gateway</a:t>
            </a:r>
            <a:endParaRPr lang="en-US" sz="900" spc="-38" dirty="0">
              <a:latin typeface="Symantec Sans" panose="02000503080000020004" pitchFamily="50" charset="0"/>
            </a:endParaRPr>
          </a:p>
        </p:txBody>
      </p:sp>
      <p:pic>
        <p:nvPicPr>
          <p:cNvPr id="98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423885">
            <a:off x="4011933" y="2084960"/>
            <a:ext cx="754327" cy="665583"/>
          </a:xfrm>
          <a:prstGeom prst="rect">
            <a:avLst/>
          </a:prstGeom>
        </p:spPr>
      </p:pic>
      <p:sp>
        <p:nvSpPr>
          <p:cNvPr id="117" name="TextBox 116"/>
          <p:cNvSpPr txBox="1"/>
          <p:nvPr/>
        </p:nvSpPr>
        <p:spPr>
          <a:xfrm>
            <a:off x="3192708" y="4452793"/>
            <a:ext cx="936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err="1" smtClean="0">
                <a:solidFill>
                  <a:srgbClr val="00B050"/>
                </a:solidFill>
                <a:latin typeface="Symantec Sans" panose="02000503080000020004" pitchFamily="50" charset="0"/>
              </a:rPr>
              <a:t>Forcepoint</a:t>
            </a:r>
            <a:endParaRPr lang="en-US" sz="900" spc="-38" dirty="0" smtClean="0">
              <a:solidFill>
                <a:srgbClr val="00B050"/>
              </a:solidFill>
              <a:latin typeface="Symantec Sans" panose="02000503080000020004" pitchFamily="50" charset="0"/>
            </a:endParaRP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On-premise </a:t>
            </a: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DLP components</a:t>
            </a:r>
            <a:endParaRPr lang="en-US" sz="900" spc="-38" dirty="0">
              <a:latin typeface="Symantec Sans" panose="02000503080000020004" pitchFamily="50" charset="0"/>
            </a:endParaRPr>
          </a:p>
        </p:txBody>
      </p:sp>
      <p:cxnSp>
        <p:nvCxnSpPr>
          <p:cNvPr id="884" name="Elbow Connector 883"/>
          <p:cNvCxnSpPr/>
          <p:nvPr/>
        </p:nvCxnSpPr>
        <p:spPr>
          <a:xfrm flipV="1">
            <a:off x="4786953" y="3829202"/>
            <a:ext cx="489268" cy="445628"/>
          </a:xfrm>
          <a:prstGeom prst="bentConnector3">
            <a:avLst>
              <a:gd name="adj1" fmla="val 50000"/>
            </a:avLst>
          </a:prstGeom>
          <a:ln w="76200">
            <a:solidFill>
              <a:srgbClr val="2BB001"/>
            </a:solidFill>
            <a:prstDash val="solid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Graphic 50">
            <a:extLst>
              <a:ext uri="{FF2B5EF4-FFF2-40B4-BE49-F238E27FC236}">
                <a16:creationId xmlns:a16="http://schemas.microsoft.com/office/drawing/2014/main" xmlns="" id="{84BAC287-39D7-F24F-9141-841D3227E646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xmlns="" r:embed="rId91"/>
              </a:ext>
            </a:extLst>
          </a:blip>
          <a:stretch>
            <a:fillRect/>
          </a:stretch>
        </p:blipFill>
        <p:spPr>
          <a:xfrm>
            <a:off x="3369992" y="3973492"/>
            <a:ext cx="647700" cy="571500"/>
          </a:xfrm>
          <a:prstGeom prst="rect">
            <a:avLst/>
          </a:prstGeom>
        </p:spPr>
      </p:pic>
      <p:cxnSp>
        <p:nvCxnSpPr>
          <p:cNvPr id="877" name="Straight Arrow Connector 876"/>
          <p:cNvCxnSpPr/>
          <p:nvPr/>
        </p:nvCxnSpPr>
        <p:spPr>
          <a:xfrm flipH="1" flipV="1">
            <a:off x="5097820" y="2615738"/>
            <a:ext cx="13561" cy="1263373"/>
          </a:xfrm>
          <a:prstGeom prst="straightConnector1">
            <a:avLst/>
          </a:prstGeom>
          <a:ln w="76200">
            <a:solidFill>
              <a:srgbClr val="2BB001"/>
            </a:solidFill>
            <a:prstDash val="solid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4989530" y="3690015"/>
            <a:ext cx="310974" cy="262707"/>
            <a:chOff x="6041865" y="4060189"/>
            <a:chExt cx="508728" cy="429768"/>
          </a:xfrm>
        </p:grpSpPr>
        <p:sp>
          <p:nvSpPr>
            <p:cNvPr id="83" name="Oval 82"/>
            <p:cNvSpPr/>
            <p:nvPr/>
          </p:nvSpPr>
          <p:spPr>
            <a:xfrm>
              <a:off x="6041865" y="4060189"/>
              <a:ext cx="426290" cy="4297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 anchor="ctr"/>
            <a:lstStyle/>
            <a:p>
              <a:pPr algn="ctr"/>
              <a:endParaRPr lang="en-US" sz="1350" kern="0" dirty="0">
                <a:solidFill>
                  <a:srgbClr val="FFFFFF"/>
                </a:solidFill>
                <a:latin typeface="Symantec Sans"/>
                <a:ea typeface=""/>
                <a:cs typeface="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124868" y="4089513"/>
              <a:ext cx="425725" cy="33986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50" spc="-38" dirty="0">
                  <a:solidFill>
                    <a:srgbClr val="FFFFFF"/>
                  </a:solidFill>
                  <a:latin typeface="Symantec Sans" panose="02000503080000020004" pitchFamily="50" charset="0"/>
                  <a:ea typeface=""/>
                  <a:cs typeface=""/>
                </a:rPr>
                <a:t>Logs</a:t>
              </a:r>
              <a:endParaRPr lang="en-US" sz="750" i="1" spc="-38" dirty="0">
                <a:solidFill>
                  <a:srgbClr val="FFFFFF"/>
                </a:solidFill>
                <a:latin typeface="Symantec Sans" panose="02000503080000020004" pitchFamily="50" charset="0"/>
                <a:ea typeface=""/>
                <a:cs typeface=""/>
              </a:endParaRPr>
            </a:p>
          </p:txBody>
        </p:sp>
      </p:grpSp>
      <p:cxnSp>
        <p:nvCxnSpPr>
          <p:cNvPr id="892" name="Straight Connector 891"/>
          <p:cNvCxnSpPr/>
          <p:nvPr/>
        </p:nvCxnSpPr>
        <p:spPr>
          <a:xfrm flipH="1" flipV="1">
            <a:off x="4295665" y="3192341"/>
            <a:ext cx="10075" cy="8236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16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Web Security Cloud App Control, SSO CASB, CASB and Web Integr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122" y="385486"/>
            <a:ext cx="843597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Slack - blocking sensitive data using Forcepoint DLP and CASB integr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918" y="183928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98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7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0214" y="-1917700"/>
            <a:ext cx="10590122" cy="706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5B243A00-797C-364F-8FC6-469758E40F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Policy extension via DLP Cloud Apps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E83D632-DFFC-2C49-B478-7AACA7B1BF1B}"/>
              </a:ext>
            </a:extLst>
          </p:cNvPr>
          <p:cNvSpPr txBox="1"/>
          <p:nvPr/>
        </p:nvSpPr>
        <p:spPr>
          <a:xfrm>
            <a:off x="0" y="1044773"/>
            <a:ext cx="9143999" cy="307777"/>
          </a:xfrm>
          <a:prstGeom prst="rect">
            <a:avLst/>
          </a:prstGeom>
          <a:solidFill>
            <a:srgbClr val="4D5A6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Need to control data in rest, in motion, and in use across extended enterprise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0F9B30DA-1380-2042-81CD-46BE8F9F68F5}"/>
              </a:ext>
            </a:extLst>
          </p:cNvPr>
          <p:cNvCxnSpPr/>
          <p:nvPr/>
        </p:nvCxnSpPr>
        <p:spPr>
          <a:xfrm>
            <a:off x="3767020" y="1844357"/>
            <a:ext cx="0" cy="2590457"/>
          </a:xfrm>
          <a:prstGeom prst="line">
            <a:avLst/>
          </a:prstGeom>
          <a:noFill/>
          <a:ln w="12700" cap="flat" cmpd="sng" algn="ctr">
            <a:solidFill>
              <a:srgbClr val="84AF9A"/>
            </a:solidFill>
            <a:prstDash val="soli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04552C3-0617-3146-A508-DCEC5D6A9322}"/>
              </a:ext>
            </a:extLst>
          </p:cNvPr>
          <p:cNvSpPr txBox="1"/>
          <p:nvPr/>
        </p:nvSpPr>
        <p:spPr>
          <a:xfrm>
            <a:off x="1431082" y="1934017"/>
            <a:ext cx="1703441" cy="307777"/>
          </a:xfrm>
          <a:prstGeom prst="rect">
            <a:avLst/>
          </a:prstGeom>
          <a:solidFill>
            <a:srgbClr val="84AF9A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Forcepoint DLP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649F08A-0AD3-1345-B5DD-E0F2260A82E1}"/>
              </a:ext>
            </a:extLst>
          </p:cNvPr>
          <p:cNvSpPr txBox="1"/>
          <p:nvPr/>
        </p:nvSpPr>
        <p:spPr>
          <a:xfrm>
            <a:off x="1214946" y="2343476"/>
            <a:ext cx="2167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>
                <a:solidFill>
                  <a:srgbClr val="000000"/>
                </a:solidFill>
                <a:latin typeface="Libre Franklin" pitchFamily="2" charset="77"/>
              </a:rPr>
              <a:t>Discover Data</a:t>
            </a:r>
          </a:p>
          <a:p>
            <a:pPr algn="ctr">
              <a:defRPr/>
            </a:pPr>
            <a:r>
              <a:rPr lang="en-US" sz="1400">
                <a:solidFill>
                  <a:srgbClr val="000000"/>
                </a:solidFill>
                <a:latin typeface="Libre Franklin" pitchFamily="2" charset="77"/>
              </a:rPr>
              <a:t>Control Data</a:t>
            </a:r>
          </a:p>
          <a:p>
            <a:pPr algn="ctr">
              <a:defRPr/>
            </a:pPr>
            <a:r>
              <a:rPr lang="en-US" sz="1400">
                <a:solidFill>
                  <a:srgbClr val="000000"/>
                </a:solidFill>
                <a:latin typeface="Libre Franklin" pitchFamily="2" charset="77"/>
              </a:rPr>
              <a:t>Manage Policies</a:t>
            </a:r>
          </a:p>
          <a:p>
            <a:pPr algn="ctr">
              <a:defRPr/>
            </a:pPr>
            <a:r>
              <a:rPr lang="en-US" sz="1400">
                <a:solidFill>
                  <a:srgbClr val="000000"/>
                </a:solidFill>
                <a:latin typeface="Libre Franklin" pitchFamily="2" charset="77"/>
              </a:rPr>
              <a:t>Ensure Compliance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="" xmlns:a16="http://schemas.microsoft.com/office/drawing/2014/main" id="{82F7C452-86B6-8242-ADCF-0E5C9905D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7421" y="3615657"/>
            <a:ext cx="647700" cy="5715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="" xmlns:a16="http://schemas.microsoft.com/office/drawing/2014/main" id="{C5BFCEB5-BC52-4641-8410-661331262E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26871" y="3652451"/>
            <a:ext cx="647700" cy="5715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="" xmlns:a16="http://schemas.microsoft.com/office/drawing/2014/main" id="{8190646D-32CC-9043-8908-31E6890EEE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19709" y="3670974"/>
            <a:ext cx="647700" cy="5715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27E90A2-0478-864E-B249-AB92EB40A842}"/>
              </a:ext>
            </a:extLst>
          </p:cNvPr>
          <p:cNvSpPr txBox="1"/>
          <p:nvPr/>
        </p:nvSpPr>
        <p:spPr>
          <a:xfrm>
            <a:off x="963951" y="4237162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000000">
                    <a:lumMod val="65000"/>
                    <a:lumOff val="35000"/>
                  </a:srgbClr>
                </a:solidFill>
                <a:latin typeface="Libre Franklin" pitchFamily="2" charset="77"/>
              </a:rPr>
              <a:t>On-</a:t>
            </a:r>
            <a:r>
              <a:rPr lang="en-US" sz="1400" err="1">
                <a:solidFill>
                  <a:srgbClr val="000000">
                    <a:lumMod val="65000"/>
                    <a:lumOff val="35000"/>
                  </a:srgbClr>
                </a:solidFill>
                <a:latin typeface="Libre Franklin" pitchFamily="2" charset="77"/>
              </a:rPr>
              <a:t>Prem</a:t>
            </a:r>
            <a:endParaRPr lang="en-US" sz="1400">
              <a:solidFill>
                <a:srgbClr val="000000">
                  <a:lumMod val="65000"/>
                  <a:lumOff val="35000"/>
                </a:srgbClr>
              </a:solidFill>
              <a:latin typeface="Libre Franklin" pitchFamily="2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7D116CDE-5020-A248-AE7F-305CB29ED91C}"/>
              </a:ext>
            </a:extLst>
          </p:cNvPr>
          <p:cNvSpPr txBox="1"/>
          <p:nvPr/>
        </p:nvSpPr>
        <p:spPr>
          <a:xfrm>
            <a:off x="1825512" y="4237162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000000">
                    <a:lumMod val="65000"/>
                    <a:lumOff val="35000"/>
                  </a:srgbClr>
                </a:solidFill>
                <a:latin typeface="Libre Franklin" pitchFamily="2" charset="77"/>
              </a:rPr>
              <a:t>Network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3108E2D2-2BA1-A24A-807B-EEFDC0D930FD}"/>
              </a:ext>
            </a:extLst>
          </p:cNvPr>
          <p:cNvSpPr txBox="1"/>
          <p:nvPr/>
        </p:nvSpPr>
        <p:spPr>
          <a:xfrm>
            <a:off x="2718888" y="4237162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000000">
                    <a:lumMod val="65000"/>
                    <a:lumOff val="35000"/>
                  </a:srgbClr>
                </a:solidFill>
                <a:latin typeface="Libre Franklin" pitchFamily="2" charset="77"/>
              </a:rPr>
              <a:t>Endpoint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8E3FE4C4-27E9-B945-A023-0ACB48FA2499}"/>
              </a:ext>
            </a:extLst>
          </p:cNvPr>
          <p:cNvGrpSpPr/>
          <p:nvPr/>
        </p:nvGrpSpPr>
        <p:grpSpPr>
          <a:xfrm>
            <a:off x="3952332" y="1572229"/>
            <a:ext cx="4119047" cy="1463743"/>
            <a:chOff x="3952332" y="1157886"/>
            <a:chExt cx="4119047" cy="1463743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89432D70-F029-334D-A1FB-38A5D67BA3FC}"/>
                </a:ext>
              </a:extLst>
            </p:cNvPr>
            <p:cNvSpPr txBox="1"/>
            <p:nvPr/>
          </p:nvSpPr>
          <p:spPr>
            <a:xfrm>
              <a:off x="5918646" y="1157886"/>
              <a:ext cx="1703441" cy="307777"/>
            </a:xfrm>
            <a:prstGeom prst="rect">
              <a:avLst/>
            </a:prstGeom>
            <a:solidFill>
              <a:srgbClr val="84AF9A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ibre Franklin" pitchFamily="2" charset="77"/>
                </a:rPr>
                <a:t>DLP Cloud Apps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298BE202-0F42-FF43-B56B-25DCD44F9AF6}"/>
                </a:ext>
              </a:extLst>
            </p:cNvPr>
            <p:cNvSpPr txBox="1"/>
            <p:nvPr/>
          </p:nvSpPr>
          <p:spPr>
            <a:xfrm>
              <a:off x="5349159" y="2220626"/>
              <a:ext cx="27222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Libre Franklin" pitchFamily="2" charset="77"/>
                </a:rPr>
                <a:t>O365 ● Box ● G-suite ●  SFDC </a:t>
              </a:r>
            </a:p>
          </p:txBody>
        </p:sp>
        <p:pic>
          <p:nvPicPr>
            <p:cNvPr id="28" name="Graphic 27">
              <a:extLst>
                <a:ext uri="{FF2B5EF4-FFF2-40B4-BE49-F238E27FC236}">
                  <a16:creationId xmlns="" xmlns:a16="http://schemas.microsoft.com/office/drawing/2014/main" id="{E345CC3A-03C8-324B-AEC3-7E85F760F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343007" y="1511020"/>
              <a:ext cx="647700" cy="571500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="" xmlns:a16="http://schemas.microsoft.com/office/drawing/2014/main" id="{A636A09C-A553-3643-81E6-9833FFB8E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100692" y="1532022"/>
              <a:ext cx="647700" cy="571500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="" xmlns:a16="http://schemas.microsoft.com/office/drawing/2014/main" id="{0A6EBA2D-E73C-7945-B084-D2A85841A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594796" y="1516409"/>
              <a:ext cx="647700" cy="571500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="" xmlns:a16="http://schemas.microsoft.com/office/drawing/2014/main" id="{017FC6C8-E0AF-C042-8C69-4586F6DD5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958611" y="1737791"/>
              <a:ext cx="965474" cy="49200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DF2CF143-0287-4242-9B12-0AE76DC05D4D}"/>
                </a:ext>
              </a:extLst>
            </p:cNvPr>
            <p:cNvSpPr txBox="1"/>
            <p:nvPr/>
          </p:nvSpPr>
          <p:spPr>
            <a:xfrm>
              <a:off x="3952332" y="2190742"/>
              <a:ext cx="13564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Libre Franklin" pitchFamily="2" charset="77"/>
                </a:rPr>
                <a:t>Major Apps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Libre Franklin" pitchFamily="2" charset="77"/>
                </a:rPr>
                <a:t>Managed Devices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0A5118C5-67F3-584F-ADAB-70C5ABA0F328}"/>
              </a:ext>
            </a:extLst>
          </p:cNvPr>
          <p:cNvGrpSpPr/>
          <p:nvPr/>
        </p:nvGrpSpPr>
        <p:grpSpPr>
          <a:xfrm>
            <a:off x="3945647" y="3151499"/>
            <a:ext cx="4495606" cy="1680601"/>
            <a:chOff x="3945647" y="2737156"/>
            <a:chExt cx="4495606" cy="168060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="" xmlns:a16="http://schemas.microsoft.com/office/drawing/2014/main" id="{0A1B7E0E-D246-144C-96D2-12EC58FCDB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90233" y="2737156"/>
              <a:ext cx="3065069" cy="9776"/>
            </a:xfrm>
            <a:prstGeom prst="line">
              <a:avLst/>
            </a:prstGeom>
            <a:noFill/>
            <a:ln w="12700" cap="flat" cmpd="sng" algn="ctr">
              <a:solidFill>
                <a:srgbClr val="84AF9A"/>
              </a:solidFill>
              <a:prstDash val="soli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5EFEBD5F-D173-BE4E-AC6D-10F6F28F6B64}"/>
                </a:ext>
              </a:extLst>
            </p:cNvPr>
            <p:cNvSpPr txBox="1"/>
            <p:nvPr/>
          </p:nvSpPr>
          <p:spPr>
            <a:xfrm>
              <a:off x="5880570" y="2942994"/>
              <a:ext cx="1703441" cy="307777"/>
            </a:xfrm>
            <a:prstGeom prst="rect">
              <a:avLst/>
            </a:prstGeom>
            <a:solidFill>
              <a:srgbClr val="84AF9A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ibre Franklin" pitchFamily="2" charset="77"/>
                </a:rPr>
                <a:t>CASB</a:t>
              </a:r>
            </a:p>
          </p:txBody>
        </p:sp>
        <p:pic>
          <p:nvPicPr>
            <p:cNvPr id="36" name="Graphic 35">
              <a:extLst>
                <a:ext uri="{FF2B5EF4-FFF2-40B4-BE49-F238E27FC236}">
                  <a16:creationId xmlns="" xmlns:a16="http://schemas.microsoft.com/office/drawing/2014/main" id="{432822F4-1ED9-3A43-8F4D-20F0CF369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408442" y="3422645"/>
              <a:ext cx="647700" cy="5715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08BF3B2F-A0A1-1C42-8FDE-242C9ECCDFD8}"/>
                </a:ext>
              </a:extLst>
            </p:cNvPr>
            <p:cNvSpPr txBox="1"/>
            <p:nvPr/>
          </p:nvSpPr>
          <p:spPr>
            <a:xfrm>
              <a:off x="5077832" y="4109980"/>
              <a:ext cx="3363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Libre Franklin" pitchFamily="2" charset="77"/>
                </a:rPr>
                <a:t>Sanctioned ● Unsanctioned ● Custom </a:t>
              </a:r>
            </a:p>
          </p:txBody>
        </p:sp>
        <p:pic>
          <p:nvPicPr>
            <p:cNvPr id="38" name="Graphic 37">
              <a:extLst>
                <a:ext uri="{FF2B5EF4-FFF2-40B4-BE49-F238E27FC236}">
                  <a16:creationId xmlns="" xmlns:a16="http://schemas.microsoft.com/office/drawing/2014/main" id="{4D681CD0-DBD8-F34E-B16C-A28DAC8B2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=""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7224367" y="3425247"/>
              <a:ext cx="647700" cy="571500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="" xmlns:a16="http://schemas.microsoft.com/office/drawing/2014/main" id="{B5DCBC8C-1C71-C545-BCF8-F5A8FB223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=""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5592517" y="3422645"/>
              <a:ext cx="647700" cy="571500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="" xmlns:a16="http://schemas.microsoft.com/office/drawing/2014/main" id="{73A9D7BD-4359-4143-9C45-031D2D6FB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945647" y="3150575"/>
              <a:ext cx="965474" cy="492005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8FAE3CC3-0E56-E94F-BF6E-129AEBB09A65}"/>
                </a:ext>
              </a:extLst>
            </p:cNvPr>
            <p:cNvSpPr txBox="1"/>
            <p:nvPr/>
          </p:nvSpPr>
          <p:spPr>
            <a:xfrm>
              <a:off x="4040815" y="3589584"/>
              <a:ext cx="91082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Libre Franklin" pitchFamily="2" charset="77"/>
                </a:rPr>
                <a:t>All Apps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Libre Franklin" pitchFamily="2" charset="77"/>
                </a:rPr>
                <a:t>All Devices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06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DLP cloud apps API based architecture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2199624" y="1368957"/>
            <a:ext cx="1846714" cy="2619"/>
          </a:xfrm>
          <a:prstGeom prst="line">
            <a:avLst/>
          </a:prstGeom>
          <a:ln w="63500">
            <a:solidFill>
              <a:srgbClr val="00699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3438104" y="1220350"/>
            <a:ext cx="263246" cy="262639"/>
            <a:chOff x="6037393" y="4060189"/>
            <a:chExt cx="430762" cy="429768"/>
          </a:xfrm>
        </p:grpSpPr>
        <p:sp>
          <p:nvSpPr>
            <p:cNvPr id="5" name="Oval 4"/>
            <p:cNvSpPr/>
            <p:nvPr/>
          </p:nvSpPr>
          <p:spPr>
            <a:xfrm>
              <a:off x="6041865" y="4060189"/>
              <a:ext cx="426290" cy="429768"/>
            </a:xfrm>
            <a:prstGeom prst="ellipse">
              <a:avLst/>
            </a:prstGeom>
            <a:solidFill>
              <a:srgbClr val="006991"/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 anchor="ctr"/>
            <a:lstStyle/>
            <a:p>
              <a:pPr algn="ctr"/>
              <a:endParaRPr lang="en-US" sz="1349" kern="0" dirty="0">
                <a:solidFill>
                  <a:srgbClr val="FFFFFF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37393" y="4112095"/>
              <a:ext cx="425725" cy="33994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750" spc="-38" dirty="0">
                  <a:solidFill>
                    <a:srgbClr val="FFFFFF"/>
                  </a:solidFill>
                  <a:latin typeface="Calibri"/>
                  <a:ea typeface=""/>
                  <a:cs typeface=""/>
                </a:rPr>
                <a:t>API</a:t>
              </a:r>
              <a:endParaRPr lang="en-US" sz="750" i="1" spc="-38" dirty="0">
                <a:solidFill>
                  <a:srgbClr val="FFFFFF"/>
                </a:solidFill>
                <a:latin typeface="Calibri"/>
                <a:ea typeface=""/>
                <a:cs typeface=""/>
              </a:endParaRPr>
            </a:p>
          </p:txBody>
        </p:sp>
      </p:grpSp>
      <p:sp>
        <p:nvSpPr>
          <p:cNvPr id="7" name="Rectangle 6"/>
          <p:cNvSpPr/>
          <p:nvPr/>
        </p:nvSpPr>
        <p:spPr bwMode="gray">
          <a:xfrm>
            <a:off x="-27417" y="3248325"/>
            <a:ext cx="9141619" cy="203277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10203" y="3119564"/>
            <a:ext cx="9154203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285" y="3252200"/>
            <a:ext cx="108321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Customer</a:t>
            </a:r>
          </a:p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Perimeter</a:t>
            </a:r>
            <a:endParaRPr lang="en-US" sz="975" b="1" spc="-38" dirty="0">
              <a:solidFill>
                <a:srgbClr val="F3F3F3">
                  <a:lumMod val="50000"/>
                </a:srgbClr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cxnSp>
        <p:nvCxnSpPr>
          <p:cNvPr id="18" name="Elbow Connector 17"/>
          <p:cNvCxnSpPr>
            <a:stCxn id="100" idx="1"/>
          </p:cNvCxnSpPr>
          <p:nvPr/>
        </p:nvCxnSpPr>
        <p:spPr>
          <a:xfrm rot="10800000" flipV="1">
            <a:off x="2412740" y="1898327"/>
            <a:ext cx="1282600" cy="2377636"/>
          </a:xfrm>
          <a:prstGeom prst="bentConnector2">
            <a:avLst/>
          </a:prstGeom>
          <a:ln w="38100" cap="rnd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5400000">
            <a:off x="2210198" y="2088655"/>
            <a:ext cx="1812082" cy="1612532"/>
          </a:xfrm>
          <a:prstGeom prst="bentConnector3">
            <a:avLst>
              <a:gd name="adj1" fmla="val 50000"/>
            </a:avLst>
          </a:prstGeom>
          <a:noFill/>
          <a:ln w="38100" cap="rnd" cmpd="sng" algn="ctr">
            <a:solidFill>
              <a:srgbClr val="FB4928"/>
            </a:solidFill>
            <a:prstDash val="sysDot"/>
            <a:miter lim="800000"/>
            <a:tailEnd type="non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654066" y="2120872"/>
            <a:ext cx="821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2BB001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 smtClean="0">
                <a:solidFill>
                  <a:schemeClr val="tx2"/>
                </a:solidFill>
                <a:latin typeface="Symantec Sans" panose="02000503080000020004" pitchFamily="50" charset="0"/>
              </a:rPr>
              <a:t>Policies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891759" y="832020"/>
            <a:ext cx="1300949" cy="788828"/>
            <a:chOff x="3208411" y="0"/>
            <a:chExt cx="3840480" cy="232867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411" y="0"/>
              <a:ext cx="3840480" cy="2328672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1949" y="1471203"/>
              <a:ext cx="432816" cy="469392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92" y="1697062"/>
              <a:ext cx="499872" cy="44500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004" y="1664739"/>
              <a:ext cx="701040" cy="50596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7100" y="1666402"/>
              <a:ext cx="408432" cy="43281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3890" y="1246971"/>
              <a:ext cx="579120" cy="32308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190" y="837456"/>
              <a:ext cx="335280" cy="31089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6938" y="487810"/>
              <a:ext cx="371856" cy="38404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5295" y="917982"/>
              <a:ext cx="768096" cy="323088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3770" y="457330"/>
              <a:ext cx="432816" cy="445008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586" y="177713"/>
              <a:ext cx="335280" cy="402336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866" y="264275"/>
              <a:ext cx="408432" cy="371856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0994" y="643231"/>
              <a:ext cx="810768" cy="256032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7568" y="960370"/>
              <a:ext cx="987552" cy="15849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4833" y="1285901"/>
              <a:ext cx="451104" cy="39014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6570" y="1224934"/>
              <a:ext cx="384048" cy="33528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3987" y="1174165"/>
              <a:ext cx="627888" cy="225552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057" y="1113870"/>
              <a:ext cx="420624" cy="27432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956" y="1413917"/>
              <a:ext cx="274320" cy="26212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5729" y="1762275"/>
              <a:ext cx="426720" cy="408432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1080" y="1433898"/>
              <a:ext cx="396240" cy="249936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6177" y="1474393"/>
              <a:ext cx="451104" cy="310896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449" y="1824580"/>
              <a:ext cx="585216" cy="188976"/>
            </a:xfrm>
            <a:prstGeom prst="rect">
              <a:avLst/>
            </a:prstGeom>
          </p:spPr>
        </p:pic>
      </p:grpSp>
      <p:sp>
        <p:nvSpPr>
          <p:cNvPr id="58" name="TextBox 57"/>
          <p:cNvSpPr txBox="1"/>
          <p:nvPr/>
        </p:nvSpPr>
        <p:spPr>
          <a:xfrm>
            <a:off x="3446495" y="948272"/>
            <a:ext cx="91873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CASB</a:t>
            </a:r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 API</a:t>
            </a:r>
            <a:endParaRPr lang="en-US" sz="750" b="1" spc="-38" dirty="0">
              <a:solidFill>
                <a:srgbClr val="2A2C2B"/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2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83" y="2681057"/>
            <a:ext cx="1206576" cy="523383"/>
          </a:xfrm>
          <a:prstGeom prst="rect">
            <a:avLst/>
          </a:prstGeom>
        </p:spPr>
      </p:pic>
      <p:cxnSp>
        <p:nvCxnSpPr>
          <p:cNvPr id="75" name="Elbow Connector 74"/>
          <p:cNvCxnSpPr/>
          <p:nvPr/>
        </p:nvCxnSpPr>
        <p:spPr>
          <a:xfrm flipV="1">
            <a:off x="2551630" y="4043957"/>
            <a:ext cx="886474" cy="53372"/>
          </a:xfrm>
          <a:prstGeom prst="bentConnector3">
            <a:avLst>
              <a:gd name="adj1" fmla="val 101575"/>
            </a:avLst>
          </a:prstGeom>
          <a:ln w="38100" cap="sq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endCxn id="144" idx="1"/>
          </p:cNvCxnSpPr>
          <p:nvPr/>
        </p:nvCxnSpPr>
        <p:spPr>
          <a:xfrm>
            <a:off x="2567898" y="4216616"/>
            <a:ext cx="802094" cy="42626"/>
          </a:xfrm>
          <a:prstGeom prst="bentConnector3">
            <a:avLst>
              <a:gd name="adj1" fmla="val 113081"/>
            </a:avLst>
          </a:prstGeom>
          <a:noFill/>
          <a:ln w="38100" cap="sq" cmpd="sng" algn="ctr">
            <a:solidFill>
              <a:srgbClr val="FB4928"/>
            </a:solidFill>
            <a:prstDash val="sysDot"/>
            <a:miter lim="800000"/>
            <a:tailEnd type="none"/>
          </a:ln>
          <a:effectLst/>
        </p:spPr>
      </p:cxnSp>
      <p:sp>
        <p:nvSpPr>
          <p:cNvPr id="90" name="Rectangle 12"/>
          <p:cNvSpPr>
            <a:spLocks noChangeArrowheads="1"/>
          </p:cNvSpPr>
          <p:nvPr/>
        </p:nvSpPr>
        <p:spPr bwMode="auto">
          <a:xfrm flipV="1">
            <a:off x="1192" y="5086350"/>
            <a:ext cx="9141619" cy="571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altLang="en-US" sz="1349">
              <a:solidFill>
                <a:srgbClr val="FFFFFF"/>
              </a:solidFill>
              <a:cs typeface=""/>
            </a:endParaRP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2DE2CCDF-E52B-7B4F-9BC0-5A8953D34260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814376" y="3812918"/>
            <a:ext cx="685800" cy="482600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1707193" y="4294720"/>
            <a:ext cx="82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00B050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S</a:t>
            </a:r>
            <a:r>
              <a:rPr lang="en-US" sz="900" spc="-38" dirty="0" smtClean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ecurity manager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pic>
        <p:nvPicPr>
          <p:cNvPr id="97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xmlns="" r:embed="rId30"/>
              </a:ext>
            </a:extLst>
          </a:blip>
          <a:stretch>
            <a:fillRect/>
          </a:stretch>
        </p:blipFill>
        <p:spPr>
          <a:xfrm>
            <a:off x="3939596" y="1031046"/>
            <a:ext cx="754327" cy="665583"/>
          </a:xfrm>
          <a:prstGeom prst="rect">
            <a:avLst/>
          </a:prstGeom>
        </p:spPr>
      </p:pic>
      <p:pic>
        <p:nvPicPr>
          <p:cNvPr id="100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xmlns="" r:embed="rId30"/>
              </a:ext>
            </a:extLst>
          </a:blip>
          <a:stretch>
            <a:fillRect/>
          </a:stretch>
        </p:blipFill>
        <p:spPr>
          <a:xfrm>
            <a:off x="3695340" y="1565535"/>
            <a:ext cx="754327" cy="665583"/>
          </a:xfrm>
          <a:prstGeom prst="rect">
            <a:avLst/>
          </a:prstGeom>
        </p:spPr>
      </p:pic>
      <p:pic>
        <p:nvPicPr>
          <p:cNvPr id="101" name="Graphic 7">
            <a:extLst>
              <a:ext uri="{FF2B5EF4-FFF2-40B4-BE49-F238E27FC236}">
                <a16:creationId xmlns:a16="http://schemas.microsoft.com/office/drawing/2014/main" xmlns="" id="{2CC32D16-7A8B-CB41-830E-0AD43A138F7F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xmlns="" r:embed="rId32"/>
              </a:ext>
            </a:extLst>
          </a:blip>
          <a:stretch>
            <a:fillRect/>
          </a:stretch>
        </p:blipFill>
        <p:spPr>
          <a:xfrm rot="20684012">
            <a:off x="3919585" y="1718452"/>
            <a:ext cx="438123" cy="386579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3051085" y="1538760"/>
            <a:ext cx="918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DLP </a:t>
            </a:r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Cloud</a:t>
            </a:r>
          </a:p>
          <a:p>
            <a:pPr algn="ctr"/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applications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654679" y="2660274"/>
            <a:ext cx="821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2BB001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 smtClean="0">
                <a:solidFill>
                  <a:schemeClr val="tx2"/>
                </a:solidFill>
                <a:latin typeface="Symantec Sans" panose="02000503080000020004" pitchFamily="50" charset="0"/>
              </a:rPr>
              <a:t>Incidents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192708" y="4452793"/>
            <a:ext cx="936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err="1" smtClean="0">
                <a:solidFill>
                  <a:srgbClr val="00B050"/>
                </a:solidFill>
                <a:latin typeface="Symantec Sans" panose="02000503080000020004" pitchFamily="50" charset="0"/>
              </a:rPr>
              <a:t>Forcepoint</a:t>
            </a:r>
            <a:endParaRPr lang="en-US" sz="900" spc="-38" dirty="0" smtClean="0">
              <a:solidFill>
                <a:srgbClr val="00B050"/>
              </a:solidFill>
              <a:latin typeface="Symantec Sans" panose="02000503080000020004" pitchFamily="50" charset="0"/>
            </a:endParaRP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On-premise </a:t>
            </a: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DLP components</a:t>
            </a:r>
            <a:endParaRPr lang="en-US" sz="900" spc="-38" dirty="0">
              <a:latin typeface="Symantec Sans" panose="02000503080000020004" pitchFamily="50" charset="0"/>
            </a:endParaRPr>
          </a:p>
        </p:txBody>
      </p:sp>
      <p:pic>
        <p:nvPicPr>
          <p:cNvPr id="144" name="Graphic 50">
            <a:extLst>
              <a:ext uri="{FF2B5EF4-FFF2-40B4-BE49-F238E27FC236}">
                <a16:creationId xmlns:a16="http://schemas.microsoft.com/office/drawing/2014/main" xmlns="" id="{84BAC287-39D7-F24F-9141-841D3227E646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xmlns="" r:embed="rId91"/>
              </a:ext>
            </a:extLst>
          </a:blip>
          <a:stretch>
            <a:fillRect/>
          </a:stretch>
        </p:blipFill>
        <p:spPr>
          <a:xfrm>
            <a:off x="3369992" y="3973492"/>
            <a:ext cx="6477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9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85340" y="385486"/>
            <a:ext cx="8564986" cy="473682"/>
          </a:xfrm>
        </p:spPr>
        <p:txBody>
          <a:bodyPr/>
          <a:lstStyle/>
          <a:p>
            <a:r>
              <a:rPr lang="en-US" dirty="0" smtClean="0"/>
              <a:t>Why is </a:t>
            </a:r>
            <a:r>
              <a:rPr lang="en-US" dirty="0" smtClean="0"/>
              <a:t>our</a:t>
            </a:r>
            <a:r>
              <a:rPr lang="en-US" dirty="0" smtClean="0"/>
              <a:t> cloud </a:t>
            </a:r>
            <a:r>
              <a:rPr lang="en-US" dirty="0" smtClean="0"/>
              <a:t>integrated</a:t>
            </a:r>
            <a:r>
              <a:rPr lang="en-US" dirty="0" smtClean="0"/>
              <a:t> DLP </a:t>
            </a:r>
            <a:r>
              <a:rPr lang="en-US" dirty="0" smtClean="0"/>
              <a:t>solution </a:t>
            </a:r>
            <a:r>
              <a:rPr lang="en-US" dirty="0" smtClean="0"/>
              <a:t>unique?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4" y="1219199"/>
            <a:ext cx="3794022" cy="251908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934" y="1219199"/>
            <a:ext cx="4685808" cy="253790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 Placeholder 8">
            <a:extLst>
              <a:ext uri="{FF2B5EF4-FFF2-40B4-BE49-F238E27FC236}">
                <a16:creationId xmlns:a16="http://schemas.microsoft.com/office/drawing/2014/main" xmlns="" id="{BBE3E79E-F95B-9D46-BC6E-5A4E5D209E5C}"/>
              </a:ext>
            </a:extLst>
          </p:cNvPr>
          <p:cNvSpPr txBox="1">
            <a:spLocks/>
          </p:cNvSpPr>
          <p:nvPr/>
        </p:nvSpPr>
        <p:spPr>
          <a:xfrm>
            <a:off x="1810870" y="3915530"/>
            <a:ext cx="6409765" cy="4032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200" b="1" i="1" dirty="0" smtClean="0"/>
              <a:t>Desired business outcome:</a:t>
            </a:r>
          </a:p>
          <a:p>
            <a:pPr marL="0" indent="0">
              <a:buNone/>
            </a:pPr>
            <a:r>
              <a:rPr lang="en-US" sz="1200" i="1" dirty="0" err="1" smtClean="0"/>
              <a:t>Forcepoint</a:t>
            </a:r>
            <a:r>
              <a:rPr lang="en-US" sz="1200" i="1" dirty="0" smtClean="0"/>
              <a:t> DLP extending data, discovery into your cloud and driving policy actions </a:t>
            </a:r>
          </a:p>
          <a:p>
            <a:pPr marL="0" indent="0">
              <a:buNone/>
            </a:pPr>
            <a:r>
              <a:rPr lang="en-US" sz="1200" i="1" u="sng" dirty="0" smtClean="0"/>
              <a:t>A single pane of glass made simple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07918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DLP Cloud Apps - DIM and DAR for G-Suite and O36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38548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7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4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Forcepoint Its a human thi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3175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3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raphic 37">
            <a:extLst>
              <a:ext uri="{FF2B5EF4-FFF2-40B4-BE49-F238E27FC236}">
                <a16:creationId xmlns:a16="http://schemas.microsoft.com/office/drawing/2014/main" xmlns="" id="{85E0C89A-55F6-4847-89D5-2A95A063A2B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96DAC541-7B7A-43D3-8B79-37D633B846F1}">
                <asvg:svgBlip xmlns:asvg="http://schemas.microsoft.com/office/drawing/2016/SVG/main" xmlns="" r:embed="rId63"/>
              </a:ext>
            </a:extLst>
          </a:blip>
          <a:stretch>
            <a:fillRect/>
          </a:stretch>
        </p:blipFill>
        <p:spPr>
          <a:xfrm rot="6777433">
            <a:off x="3812347" y="935772"/>
            <a:ext cx="2081919" cy="183698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Reverse Proxy DLP/CASB architecture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gray">
          <a:xfrm>
            <a:off x="-27417" y="3248325"/>
            <a:ext cx="9141619" cy="203277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10203" y="3119564"/>
            <a:ext cx="9154203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285" y="3252200"/>
            <a:ext cx="108321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Customer</a:t>
            </a:r>
          </a:p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Perimeter</a:t>
            </a:r>
            <a:endParaRPr lang="en-US" sz="975" b="1" spc="-38" dirty="0">
              <a:solidFill>
                <a:srgbClr val="F3F3F3">
                  <a:lumMod val="50000"/>
                </a:srgbClr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49174" y="1632744"/>
            <a:ext cx="91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-38" dirty="0" err="1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Forcepoint</a:t>
            </a:r>
            <a:endParaRPr lang="en-US" sz="1200" b="1" spc="-38" dirty="0">
              <a:solidFill>
                <a:srgbClr val="2BB001"/>
              </a:solidFill>
              <a:latin typeface="Symantec Sans" panose="02000503080000020004" pitchFamily="50" charset="0"/>
              <a:ea typeface=""/>
              <a:cs typeface=""/>
            </a:endParaRPr>
          </a:p>
          <a:p>
            <a:pPr algn="ctr"/>
            <a:r>
              <a:rPr lang="en-US" sz="1200" b="1" spc="-38" dirty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CASB</a:t>
            </a:r>
          </a:p>
        </p:txBody>
      </p:sp>
      <p:cxnSp>
        <p:nvCxnSpPr>
          <p:cNvPr id="18" name="Elbow Connector 17"/>
          <p:cNvCxnSpPr>
            <a:stCxn id="100" idx="1"/>
          </p:cNvCxnSpPr>
          <p:nvPr/>
        </p:nvCxnSpPr>
        <p:spPr>
          <a:xfrm rot="10800000" flipV="1">
            <a:off x="2412740" y="1898327"/>
            <a:ext cx="1282600" cy="2377636"/>
          </a:xfrm>
          <a:prstGeom prst="bentConnector2">
            <a:avLst/>
          </a:prstGeom>
          <a:ln w="38100" cap="rnd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5400000">
            <a:off x="2210198" y="2088655"/>
            <a:ext cx="1812082" cy="1612532"/>
          </a:xfrm>
          <a:prstGeom prst="bentConnector3">
            <a:avLst>
              <a:gd name="adj1" fmla="val 50000"/>
            </a:avLst>
          </a:prstGeom>
          <a:noFill/>
          <a:ln w="38100" cap="rnd" cmpd="sng" algn="ctr">
            <a:solidFill>
              <a:srgbClr val="FB4928"/>
            </a:solidFill>
            <a:prstDash val="sysDot"/>
            <a:miter lim="800000"/>
            <a:tailEnd type="none"/>
          </a:ln>
          <a:effectLst/>
        </p:spPr>
      </p:cxnSp>
      <p:cxnSp>
        <p:nvCxnSpPr>
          <p:cNvPr id="20" name="Elbow Connector 19"/>
          <p:cNvCxnSpPr/>
          <p:nvPr/>
        </p:nvCxnSpPr>
        <p:spPr>
          <a:xfrm rot="10800000">
            <a:off x="2964451" y="1535906"/>
            <a:ext cx="1288573" cy="815799"/>
          </a:xfrm>
          <a:prstGeom prst="bentConnector3">
            <a:avLst>
              <a:gd name="adj1" fmla="val 50000"/>
            </a:avLst>
          </a:prstGeom>
          <a:ln w="63500">
            <a:solidFill>
              <a:srgbClr val="EF7B2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54066" y="2120872"/>
            <a:ext cx="821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2BB001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 smtClean="0">
                <a:solidFill>
                  <a:schemeClr val="tx2"/>
                </a:solidFill>
                <a:latin typeface="Symantec Sans" panose="02000503080000020004" pitchFamily="50" charset="0"/>
              </a:rPr>
              <a:t>Policies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403502" y="2230365"/>
            <a:ext cx="320457" cy="262707"/>
            <a:chOff x="6041865" y="4060189"/>
            <a:chExt cx="524242" cy="429768"/>
          </a:xfrm>
        </p:grpSpPr>
        <p:sp>
          <p:nvSpPr>
            <p:cNvPr id="29" name="Oval 28"/>
            <p:cNvSpPr/>
            <p:nvPr/>
          </p:nvSpPr>
          <p:spPr>
            <a:xfrm>
              <a:off x="6041865" y="4060189"/>
              <a:ext cx="426290" cy="429768"/>
            </a:xfrm>
            <a:prstGeom prst="ellipse">
              <a:avLst/>
            </a:prstGeom>
            <a:solidFill>
              <a:srgbClr val="EF7B23"/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 anchor="ctr"/>
            <a:lstStyle/>
            <a:p>
              <a:pPr algn="ctr"/>
              <a:endParaRPr lang="en-US" sz="1350" kern="0" dirty="0">
                <a:solidFill>
                  <a:srgbClr val="FFFFFF"/>
                </a:solidFill>
                <a:latin typeface="Symantec Sans"/>
                <a:ea typeface=""/>
                <a:cs typeface="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40382" y="4114371"/>
              <a:ext cx="425725" cy="33986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50" spc="-38">
                  <a:solidFill>
                    <a:srgbClr val="FFFFFF"/>
                  </a:solidFill>
                  <a:latin typeface="Symantec Sans" panose="02000503080000020004" pitchFamily="50" charset="0"/>
                  <a:ea typeface=""/>
                  <a:cs typeface=""/>
                </a:rPr>
                <a:t>GW</a:t>
              </a:r>
              <a:endParaRPr lang="en-US" sz="750" i="1" spc="-38" dirty="0">
                <a:solidFill>
                  <a:srgbClr val="FFFFFF"/>
                </a:solidFill>
                <a:latin typeface="Symantec Sans" panose="02000503080000020004" pitchFamily="50" charset="0"/>
                <a:ea typeface=""/>
                <a:cs typeface="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891759" y="832020"/>
            <a:ext cx="1300949" cy="788828"/>
            <a:chOff x="3208411" y="0"/>
            <a:chExt cx="3840480" cy="232867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411" y="0"/>
              <a:ext cx="3840480" cy="2328672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1949" y="1471203"/>
              <a:ext cx="432816" cy="469392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92" y="1697062"/>
              <a:ext cx="499872" cy="44500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004" y="1664739"/>
              <a:ext cx="701040" cy="50596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7100" y="1666402"/>
              <a:ext cx="408432" cy="43281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3890" y="1246971"/>
              <a:ext cx="579120" cy="32308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190" y="837456"/>
              <a:ext cx="335280" cy="31089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6938" y="487810"/>
              <a:ext cx="371856" cy="38404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5295" y="917982"/>
              <a:ext cx="768096" cy="323088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3770" y="457330"/>
              <a:ext cx="432816" cy="445008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586" y="177713"/>
              <a:ext cx="335280" cy="402336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866" y="264275"/>
              <a:ext cx="408432" cy="371856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0994" y="643231"/>
              <a:ext cx="810768" cy="256032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7568" y="960370"/>
              <a:ext cx="987552" cy="15849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4833" y="1285901"/>
              <a:ext cx="451104" cy="39014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6570" y="1224934"/>
              <a:ext cx="384048" cy="33528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3987" y="1174165"/>
              <a:ext cx="627888" cy="225552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057" y="1113870"/>
              <a:ext cx="420624" cy="27432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956" y="1413917"/>
              <a:ext cx="274320" cy="26212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5729" y="1762275"/>
              <a:ext cx="426720" cy="408432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1080" y="1433898"/>
              <a:ext cx="396240" cy="249936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6177" y="1474393"/>
              <a:ext cx="451104" cy="310896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449" y="1824580"/>
              <a:ext cx="585216" cy="188976"/>
            </a:xfrm>
            <a:prstGeom prst="rect">
              <a:avLst/>
            </a:prstGeom>
          </p:spPr>
        </p:pic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8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83" y="2681057"/>
            <a:ext cx="1206576" cy="523383"/>
          </a:xfrm>
          <a:prstGeom prst="rect">
            <a:avLst/>
          </a:prstGeom>
        </p:spPr>
      </p:pic>
      <p:cxnSp>
        <p:nvCxnSpPr>
          <p:cNvPr id="75" name="Elbow Connector 74"/>
          <p:cNvCxnSpPr/>
          <p:nvPr/>
        </p:nvCxnSpPr>
        <p:spPr>
          <a:xfrm flipV="1">
            <a:off x="2551630" y="4043957"/>
            <a:ext cx="886474" cy="53372"/>
          </a:xfrm>
          <a:prstGeom prst="bentConnector3">
            <a:avLst>
              <a:gd name="adj1" fmla="val 101575"/>
            </a:avLst>
          </a:prstGeom>
          <a:ln w="38100" cap="sq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endCxn id="144" idx="1"/>
          </p:cNvCxnSpPr>
          <p:nvPr/>
        </p:nvCxnSpPr>
        <p:spPr>
          <a:xfrm>
            <a:off x="2567898" y="4216616"/>
            <a:ext cx="802094" cy="42626"/>
          </a:xfrm>
          <a:prstGeom prst="bentConnector3">
            <a:avLst>
              <a:gd name="adj1" fmla="val 113081"/>
            </a:avLst>
          </a:prstGeom>
          <a:noFill/>
          <a:ln w="38100" cap="sq" cmpd="sng" algn="ctr">
            <a:solidFill>
              <a:srgbClr val="FB4928"/>
            </a:solidFill>
            <a:prstDash val="sysDot"/>
            <a:miter lim="800000"/>
            <a:tailEnd type="none"/>
          </a:ln>
          <a:effectLst/>
        </p:spPr>
      </p:cxnSp>
      <p:sp>
        <p:nvSpPr>
          <p:cNvPr id="90" name="Rectangle 12"/>
          <p:cNvSpPr>
            <a:spLocks noChangeArrowheads="1"/>
          </p:cNvSpPr>
          <p:nvPr/>
        </p:nvSpPr>
        <p:spPr bwMode="auto">
          <a:xfrm flipV="1">
            <a:off x="1192" y="5086350"/>
            <a:ext cx="9141619" cy="571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altLang="en-US" sz="1349">
              <a:solidFill>
                <a:srgbClr val="FFFFFF"/>
              </a:solidFill>
              <a:cs typeface=""/>
            </a:endParaRP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2DE2CCDF-E52B-7B4F-9BC0-5A8953D34260}"/>
              </a:ext>
            </a:extLst>
          </p:cNvPr>
          <p:cNvPicPr>
            <a:picLocks noChangeAspect="1"/>
          </p:cNvPicPr>
          <p:nvPr/>
        </p:nvPicPr>
        <p:blipFill>
          <a:blip r:embed="rId89"/>
          <a:stretch>
            <a:fillRect/>
          </a:stretch>
        </p:blipFill>
        <p:spPr>
          <a:xfrm>
            <a:off x="1814376" y="3812918"/>
            <a:ext cx="685800" cy="482600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1707193" y="4294720"/>
            <a:ext cx="82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00B050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S</a:t>
            </a:r>
            <a:r>
              <a:rPr lang="en-US" sz="900" spc="-38" dirty="0" smtClean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ecurity manager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pic>
        <p:nvPicPr>
          <p:cNvPr id="100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95340" y="1565535"/>
            <a:ext cx="754327" cy="665583"/>
          </a:xfrm>
          <a:prstGeom prst="rect">
            <a:avLst/>
          </a:prstGeom>
        </p:spPr>
      </p:pic>
      <p:pic>
        <p:nvPicPr>
          <p:cNvPr id="101" name="Graphic 7">
            <a:extLst>
              <a:ext uri="{FF2B5EF4-FFF2-40B4-BE49-F238E27FC236}">
                <a16:creationId xmlns:a16="http://schemas.microsoft.com/office/drawing/2014/main" xmlns="" id="{2CC32D16-7A8B-CB41-830E-0AD43A138F7F}"/>
              </a:ext>
            </a:extLst>
          </p:cNvPr>
          <p:cNvPicPr>
            <a:picLocks noChangeAspect="1"/>
          </p:cNvPicPr>
          <p:nvPr/>
        </p:nvPicPr>
        <p:blipFill>
          <a:blip r:embed="rId91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20684012">
            <a:off x="3919585" y="1718452"/>
            <a:ext cx="438123" cy="386579"/>
          </a:xfrm>
          <a:prstGeom prst="rect">
            <a:avLst/>
          </a:prstGeom>
        </p:spPr>
      </p:pic>
      <p:sp>
        <p:nvSpPr>
          <p:cNvPr id="111" name="TextBox 110"/>
          <p:cNvSpPr txBox="1"/>
          <p:nvPr/>
        </p:nvSpPr>
        <p:spPr>
          <a:xfrm>
            <a:off x="2654679" y="2660274"/>
            <a:ext cx="821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2BB001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 smtClean="0">
                <a:solidFill>
                  <a:schemeClr val="tx2"/>
                </a:solidFill>
                <a:latin typeface="Symantec Sans" panose="02000503080000020004" pitchFamily="50" charset="0"/>
              </a:rPr>
              <a:t>Incidents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192708" y="4452793"/>
            <a:ext cx="936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err="1" smtClean="0">
                <a:solidFill>
                  <a:srgbClr val="00B050"/>
                </a:solidFill>
                <a:latin typeface="Symantec Sans" panose="02000503080000020004" pitchFamily="50" charset="0"/>
              </a:rPr>
              <a:t>Forcepoint</a:t>
            </a:r>
            <a:endParaRPr lang="en-US" sz="900" spc="-38" dirty="0" smtClean="0">
              <a:solidFill>
                <a:srgbClr val="00B050"/>
              </a:solidFill>
              <a:latin typeface="Symantec Sans" panose="02000503080000020004" pitchFamily="50" charset="0"/>
            </a:endParaRP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On-premise </a:t>
            </a: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DLP components</a:t>
            </a:r>
            <a:endParaRPr lang="en-US" sz="900" spc="-38" dirty="0">
              <a:latin typeface="Symantec Sans" panose="02000503080000020004" pitchFamily="50" charset="0"/>
            </a:endParaRPr>
          </a:p>
        </p:txBody>
      </p:sp>
      <p:pic>
        <p:nvPicPr>
          <p:cNvPr id="145" name="Picture 144"/>
          <p:cNvPicPr>
            <a:picLocks noChangeAspect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85" y="1945332"/>
            <a:ext cx="350113" cy="386550"/>
          </a:xfrm>
          <a:prstGeom prst="rect">
            <a:avLst/>
          </a:prstGeom>
        </p:spPr>
      </p:pic>
      <p:cxnSp>
        <p:nvCxnSpPr>
          <p:cNvPr id="146" name="Straight Arrow Connector 145"/>
          <p:cNvCxnSpPr/>
          <p:nvPr/>
        </p:nvCxnSpPr>
        <p:spPr>
          <a:xfrm flipH="1">
            <a:off x="6662613" y="2128508"/>
            <a:ext cx="688634" cy="10099"/>
          </a:xfrm>
          <a:prstGeom prst="straightConnector1">
            <a:avLst/>
          </a:prstGeom>
          <a:ln w="47625">
            <a:solidFill>
              <a:srgbClr val="A79D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254628" y="2321993"/>
            <a:ext cx="994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smtClean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Unmanaged/BYOD/Contractors </a:t>
            </a:r>
            <a:r>
              <a:rPr lang="en-US" sz="750" dirty="0" smtClean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devices</a:t>
            </a:r>
            <a:endParaRPr lang="en-US" sz="750" dirty="0">
              <a:solidFill>
                <a:schemeClr val="bg1">
                  <a:lumMod val="50000"/>
                </a:schemeClr>
              </a:solidFill>
              <a:latin typeface="Symantec Sans" panose="02000503080000020004" pitchFamily="50" charset="0"/>
            </a:endParaRPr>
          </a:p>
        </p:txBody>
      </p:sp>
      <p:pic>
        <p:nvPicPr>
          <p:cNvPr id="152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3026144">
            <a:off x="5138085" y="1865542"/>
            <a:ext cx="754327" cy="665583"/>
          </a:xfrm>
          <a:prstGeom prst="rect">
            <a:avLst/>
          </a:prstGeom>
        </p:spPr>
      </p:pic>
      <p:sp>
        <p:nvSpPr>
          <p:cNvPr id="153" name="TextBox 152"/>
          <p:cNvSpPr txBox="1"/>
          <p:nvPr/>
        </p:nvSpPr>
        <p:spPr>
          <a:xfrm>
            <a:off x="5325645" y="2385239"/>
            <a:ext cx="918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CASB  </a:t>
            </a:r>
          </a:p>
          <a:p>
            <a:pPr algn="ctr"/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Reverse Proxy</a:t>
            </a:r>
            <a:endParaRPr lang="en-US" sz="750" b="1" spc="-38" dirty="0">
              <a:solidFill>
                <a:srgbClr val="2A2C2B"/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5730156" y="2024531"/>
            <a:ext cx="99424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smtClean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SSO login</a:t>
            </a:r>
            <a:endParaRPr lang="en-US" sz="750" dirty="0">
              <a:solidFill>
                <a:schemeClr val="bg1">
                  <a:lumMod val="50000"/>
                </a:schemeClr>
              </a:solidFill>
              <a:latin typeface="Symantec Sans" panose="02000503080000020004" pitchFamily="50" charset="0"/>
            </a:endParaRPr>
          </a:p>
        </p:txBody>
      </p:sp>
      <p:cxnSp>
        <p:nvCxnSpPr>
          <p:cNvPr id="183" name="Straight Arrow Connector 182"/>
          <p:cNvCxnSpPr/>
          <p:nvPr/>
        </p:nvCxnSpPr>
        <p:spPr>
          <a:xfrm flipH="1" flipV="1">
            <a:off x="5736537" y="2112026"/>
            <a:ext cx="480492" cy="8154"/>
          </a:xfrm>
          <a:prstGeom prst="straightConnector1">
            <a:avLst/>
          </a:prstGeom>
          <a:ln w="47625">
            <a:solidFill>
              <a:srgbClr val="A79D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1" name="Graphic 35">
            <a:extLst>
              <a:ext uri="{FF2B5EF4-FFF2-40B4-BE49-F238E27FC236}">
                <a16:creationId xmlns:a16="http://schemas.microsoft.com/office/drawing/2014/main" xmlns="" id="{864D96FD-C20C-3D48-80AC-78983B6626D6}"/>
              </a:ext>
            </a:extLst>
          </p:cNvPr>
          <p:cNvPicPr>
            <a:picLocks noChangeAspect="1"/>
          </p:cNvPicPr>
          <p:nvPr/>
        </p:nvPicPr>
        <p:blipFill>
          <a:blip r:embed="rId93">
            <a:extLst>
              <a:ext uri="{96DAC541-7B7A-43D3-8B79-37D633B846F1}">
                <asvg:svgBlip xmlns:asvg="http://schemas.microsoft.com/office/drawing/2016/SVG/main" xmlns="" r:embed="rId96"/>
              </a:ext>
            </a:extLst>
          </a:blip>
          <a:stretch>
            <a:fillRect/>
          </a:stretch>
        </p:blipFill>
        <p:spPr>
          <a:xfrm>
            <a:off x="6135496" y="1944364"/>
            <a:ext cx="647700" cy="387518"/>
          </a:xfrm>
          <a:prstGeom prst="rect">
            <a:avLst/>
          </a:prstGeom>
        </p:spPr>
      </p:pic>
      <p:pic>
        <p:nvPicPr>
          <p:cNvPr id="144" name="Graphic 50">
            <a:extLst>
              <a:ext uri="{FF2B5EF4-FFF2-40B4-BE49-F238E27FC236}">
                <a16:creationId xmlns:a16="http://schemas.microsoft.com/office/drawing/2014/main" xmlns="" id="{84BAC287-39D7-F24F-9141-841D3227E646}"/>
              </a:ext>
            </a:extLst>
          </p:cNvPr>
          <p:cNvPicPr>
            <a:picLocks noChangeAspect="1"/>
          </p:cNvPicPr>
          <p:nvPr/>
        </p:nvPicPr>
        <p:blipFill>
          <a:blip r:embed="rId97">
            <a:extLst>
              <a:ext uri="{96DAC541-7B7A-43D3-8B79-37D633B846F1}">
                <asvg:svgBlip xmlns:asvg="http://schemas.microsoft.com/office/drawing/2016/SVG/main" xmlns="" r:embed="rId98"/>
              </a:ext>
            </a:extLst>
          </a:blip>
          <a:stretch>
            <a:fillRect/>
          </a:stretch>
        </p:blipFill>
        <p:spPr>
          <a:xfrm>
            <a:off x="3369992" y="3973492"/>
            <a:ext cx="6477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Unmanaged Devices - Limit Access to Office36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75" y="3175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04098A47-ADFD-0142-BCF4-189EDC4907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Mapping risks to use cases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D93879E-B213-8244-9D69-AA03DCC7D81E}"/>
              </a:ext>
            </a:extLst>
          </p:cNvPr>
          <p:cNvSpPr txBox="1"/>
          <p:nvPr/>
        </p:nvSpPr>
        <p:spPr>
          <a:xfrm>
            <a:off x="4466436" y="4917250"/>
            <a:ext cx="3623863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600" kern="12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Add Classification Label:  Forcepoint Private  |  Forcepoint Proprietary  |  Public</a:t>
            </a:r>
            <a:endParaRPr lang="en-US" sz="600" dirty="0">
              <a:solidFill>
                <a:schemeClr val="tx2">
                  <a:lumMod val="40000"/>
                  <a:lumOff val="60000"/>
                </a:schemeClr>
              </a:solidFill>
              <a:latin typeface="Libre Franklin" pitchFamily="2" charset="77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933447944"/>
              </p:ext>
            </p:extLst>
          </p:nvPr>
        </p:nvGraphicFramePr>
        <p:xfrm>
          <a:off x="685340" y="85620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92343" y="622327"/>
            <a:ext cx="8686216" cy="43500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889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raphic 37">
            <a:extLst>
              <a:ext uri="{FF2B5EF4-FFF2-40B4-BE49-F238E27FC236}">
                <a16:creationId xmlns:a16="http://schemas.microsoft.com/office/drawing/2014/main" xmlns="" id="{85E0C89A-55F6-4847-89D5-2A95A063A2B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96DAC541-7B7A-43D3-8B79-37D633B846F1}">
                <asvg:svgBlip xmlns:asvg="http://schemas.microsoft.com/office/drawing/2016/SVG/main" xmlns="" r:embed="rId63"/>
              </a:ext>
            </a:extLst>
          </a:blip>
          <a:stretch>
            <a:fillRect/>
          </a:stretch>
        </p:blipFill>
        <p:spPr>
          <a:xfrm rot="6777433">
            <a:off x="3812347" y="935772"/>
            <a:ext cx="2081919" cy="183698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An integrated DLP/WEB/CASB architecture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2199624" y="1368957"/>
            <a:ext cx="1846714" cy="2619"/>
          </a:xfrm>
          <a:prstGeom prst="line">
            <a:avLst/>
          </a:prstGeom>
          <a:ln w="63500">
            <a:solidFill>
              <a:srgbClr val="00699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3438104" y="1220350"/>
            <a:ext cx="263246" cy="262639"/>
            <a:chOff x="6037393" y="4060189"/>
            <a:chExt cx="430762" cy="429768"/>
          </a:xfrm>
        </p:grpSpPr>
        <p:sp>
          <p:nvSpPr>
            <p:cNvPr id="5" name="Oval 4"/>
            <p:cNvSpPr/>
            <p:nvPr/>
          </p:nvSpPr>
          <p:spPr>
            <a:xfrm>
              <a:off x="6041865" y="4060189"/>
              <a:ext cx="426290" cy="429768"/>
            </a:xfrm>
            <a:prstGeom prst="ellipse">
              <a:avLst/>
            </a:prstGeom>
            <a:solidFill>
              <a:srgbClr val="006991"/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 anchor="ctr"/>
            <a:lstStyle/>
            <a:p>
              <a:pPr algn="ctr"/>
              <a:endParaRPr lang="en-US" sz="1349" kern="0" dirty="0">
                <a:solidFill>
                  <a:srgbClr val="FFFFFF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37393" y="4112095"/>
              <a:ext cx="425725" cy="33994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750" spc="-38" dirty="0">
                  <a:solidFill>
                    <a:srgbClr val="FFFFFF"/>
                  </a:solidFill>
                  <a:latin typeface="Calibri"/>
                  <a:ea typeface=""/>
                  <a:cs typeface=""/>
                </a:rPr>
                <a:t>API</a:t>
              </a:r>
              <a:endParaRPr lang="en-US" sz="750" i="1" spc="-38" dirty="0">
                <a:solidFill>
                  <a:srgbClr val="FFFFFF"/>
                </a:solidFill>
                <a:latin typeface="Calibri"/>
                <a:ea typeface=""/>
                <a:cs typeface=""/>
              </a:endParaRPr>
            </a:p>
          </p:txBody>
        </p:sp>
      </p:grpSp>
      <p:sp>
        <p:nvSpPr>
          <p:cNvPr id="7" name="Rectangle 6"/>
          <p:cNvSpPr/>
          <p:nvPr/>
        </p:nvSpPr>
        <p:spPr bwMode="gray">
          <a:xfrm>
            <a:off x="-27417" y="3248325"/>
            <a:ext cx="9141619" cy="203277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10203" y="3119564"/>
            <a:ext cx="9154203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285" y="3252200"/>
            <a:ext cx="108321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Customer</a:t>
            </a:r>
          </a:p>
          <a:p>
            <a:r>
              <a:rPr lang="en-US" sz="975" b="1" spc="-38" dirty="0" smtClean="0">
                <a:solidFill>
                  <a:srgbClr val="F3F3F3">
                    <a:lumMod val="50000"/>
                  </a:srgbClr>
                </a:solidFill>
                <a:latin typeface="Symantec Sans" panose="02000503080000020004" pitchFamily="50" charset="0"/>
                <a:ea typeface=""/>
                <a:cs typeface=""/>
              </a:rPr>
              <a:t>Perimeter</a:t>
            </a:r>
            <a:endParaRPr lang="en-US" sz="975" b="1" spc="-38" dirty="0">
              <a:solidFill>
                <a:srgbClr val="F3F3F3">
                  <a:lumMod val="50000"/>
                </a:srgbClr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49174" y="1632744"/>
            <a:ext cx="91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-38" dirty="0" err="1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Forcepoint</a:t>
            </a:r>
            <a:endParaRPr lang="en-US" sz="1200" b="1" spc="-38" dirty="0">
              <a:solidFill>
                <a:srgbClr val="2BB001"/>
              </a:solidFill>
              <a:latin typeface="Symantec Sans" panose="02000503080000020004" pitchFamily="50" charset="0"/>
              <a:ea typeface=""/>
              <a:cs typeface=""/>
            </a:endParaRPr>
          </a:p>
          <a:p>
            <a:pPr algn="ctr"/>
            <a:r>
              <a:rPr lang="en-US" sz="1200" b="1" spc="-38" dirty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CASB</a:t>
            </a:r>
          </a:p>
        </p:txBody>
      </p:sp>
      <p:cxnSp>
        <p:nvCxnSpPr>
          <p:cNvPr id="18" name="Elbow Connector 17"/>
          <p:cNvCxnSpPr>
            <a:stCxn id="100" idx="1"/>
          </p:cNvCxnSpPr>
          <p:nvPr/>
        </p:nvCxnSpPr>
        <p:spPr>
          <a:xfrm rot="10800000" flipV="1">
            <a:off x="2412740" y="1898327"/>
            <a:ext cx="1282600" cy="2377636"/>
          </a:xfrm>
          <a:prstGeom prst="bentConnector2">
            <a:avLst/>
          </a:prstGeom>
          <a:ln w="38100" cap="rnd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5400000">
            <a:off x="2210198" y="2088655"/>
            <a:ext cx="1812082" cy="1612532"/>
          </a:xfrm>
          <a:prstGeom prst="bentConnector3">
            <a:avLst>
              <a:gd name="adj1" fmla="val 50000"/>
            </a:avLst>
          </a:prstGeom>
          <a:noFill/>
          <a:ln w="38100" cap="rnd" cmpd="sng" algn="ctr">
            <a:solidFill>
              <a:srgbClr val="FB4928"/>
            </a:solidFill>
            <a:prstDash val="sysDot"/>
            <a:miter lim="800000"/>
            <a:tailEnd type="none"/>
          </a:ln>
          <a:effectLst/>
        </p:spPr>
      </p:cxnSp>
      <p:cxnSp>
        <p:nvCxnSpPr>
          <p:cNvPr id="20" name="Elbow Connector 19"/>
          <p:cNvCxnSpPr/>
          <p:nvPr/>
        </p:nvCxnSpPr>
        <p:spPr>
          <a:xfrm rot="10800000">
            <a:off x="2964449" y="1535905"/>
            <a:ext cx="1191675" cy="832470"/>
          </a:xfrm>
          <a:prstGeom prst="bentConnector2">
            <a:avLst/>
          </a:prstGeom>
          <a:ln w="63500">
            <a:solidFill>
              <a:srgbClr val="EF7B2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54066" y="2120872"/>
            <a:ext cx="821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2BB001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 smtClean="0">
                <a:solidFill>
                  <a:schemeClr val="tx2"/>
                </a:solidFill>
                <a:latin typeface="Symantec Sans" panose="02000503080000020004" pitchFamily="50" charset="0"/>
              </a:rPr>
              <a:t>Policies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403502" y="2230365"/>
            <a:ext cx="320457" cy="262707"/>
            <a:chOff x="6041865" y="4060189"/>
            <a:chExt cx="524242" cy="429768"/>
          </a:xfrm>
        </p:grpSpPr>
        <p:sp>
          <p:nvSpPr>
            <p:cNvPr id="29" name="Oval 28"/>
            <p:cNvSpPr/>
            <p:nvPr/>
          </p:nvSpPr>
          <p:spPr>
            <a:xfrm>
              <a:off x="6041865" y="4060189"/>
              <a:ext cx="426290" cy="429768"/>
            </a:xfrm>
            <a:prstGeom prst="ellipse">
              <a:avLst/>
            </a:prstGeom>
            <a:solidFill>
              <a:srgbClr val="EF7B23"/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 anchor="ctr"/>
            <a:lstStyle/>
            <a:p>
              <a:pPr algn="ctr"/>
              <a:endParaRPr lang="en-US" sz="1350" kern="0" dirty="0">
                <a:solidFill>
                  <a:srgbClr val="FFFFFF"/>
                </a:solidFill>
                <a:latin typeface="Symantec Sans"/>
                <a:ea typeface=""/>
                <a:cs typeface="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40382" y="4114371"/>
              <a:ext cx="425725" cy="33986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50" spc="-38">
                  <a:solidFill>
                    <a:srgbClr val="FFFFFF"/>
                  </a:solidFill>
                  <a:latin typeface="Symantec Sans" panose="02000503080000020004" pitchFamily="50" charset="0"/>
                  <a:ea typeface=""/>
                  <a:cs typeface=""/>
                </a:rPr>
                <a:t>GW</a:t>
              </a:r>
              <a:endParaRPr lang="en-US" sz="750" i="1" spc="-38" dirty="0">
                <a:solidFill>
                  <a:srgbClr val="FFFFFF"/>
                </a:solidFill>
                <a:latin typeface="Symantec Sans" panose="02000503080000020004" pitchFamily="50" charset="0"/>
                <a:ea typeface=""/>
                <a:cs typeface="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891759" y="832020"/>
            <a:ext cx="1300949" cy="788828"/>
            <a:chOff x="3208411" y="0"/>
            <a:chExt cx="3840480" cy="232867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411" y="0"/>
              <a:ext cx="3840480" cy="2328672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1949" y="1471203"/>
              <a:ext cx="432816" cy="469392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92" y="1697062"/>
              <a:ext cx="499872" cy="44500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004" y="1664739"/>
              <a:ext cx="701040" cy="50596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7100" y="1666402"/>
              <a:ext cx="408432" cy="43281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3890" y="1246971"/>
              <a:ext cx="579120" cy="32308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190" y="837456"/>
              <a:ext cx="335280" cy="31089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6938" y="487810"/>
              <a:ext cx="371856" cy="38404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5295" y="917982"/>
              <a:ext cx="768096" cy="323088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3770" y="457330"/>
              <a:ext cx="432816" cy="445008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586" y="177713"/>
              <a:ext cx="335280" cy="402336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866" y="264275"/>
              <a:ext cx="408432" cy="371856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0994" y="643231"/>
              <a:ext cx="810768" cy="256032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7568" y="960370"/>
              <a:ext cx="987552" cy="15849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4833" y="1285901"/>
              <a:ext cx="451104" cy="39014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6570" y="1224934"/>
              <a:ext cx="384048" cy="33528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3987" y="1174165"/>
              <a:ext cx="627888" cy="225552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057" y="1113870"/>
              <a:ext cx="420624" cy="27432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956" y="1413917"/>
              <a:ext cx="274320" cy="26212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5729" y="1762275"/>
              <a:ext cx="426720" cy="408432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1080" y="1433898"/>
              <a:ext cx="396240" cy="249936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6177" y="1474393"/>
              <a:ext cx="451104" cy="310896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449" y="1824580"/>
              <a:ext cx="585216" cy="188976"/>
            </a:xfrm>
            <a:prstGeom prst="rect">
              <a:avLst/>
            </a:prstGeom>
          </p:spPr>
        </p:pic>
      </p:grpSp>
      <p:cxnSp>
        <p:nvCxnSpPr>
          <p:cNvPr id="55" name="Elbow Connector 54"/>
          <p:cNvCxnSpPr>
            <a:endCxn id="53" idx="2"/>
          </p:cNvCxnSpPr>
          <p:nvPr/>
        </p:nvCxnSpPr>
        <p:spPr>
          <a:xfrm rot="10800000">
            <a:off x="2542235" y="1620849"/>
            <a:ext cx="1750718" cy="1583593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7920" y="2668721"/>
            <a:ext cx="918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CASB  </a:t>
            </a:r>
          </a:p>
          <a:p>
            <a:pPr algn="ctr"/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Forward Proxy</a:t>
            </a:r>
            <a:endParaRPr lang="en-US" sz="750" b="1" spc="-38" dirty="0">
              <a:solidFill>
                <a:srgbClr val="2A2C2B"/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46495" y="948272"/>
            <a:ext cx="91873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CASB</a:t>
            </a:r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 API</a:t>
            </a:r>
            <a:endParaRPr lang="en-US" sz="750" b="1" spc="-38" dirty="0">
              <a:solidFill>
                <a:srgbClr val="2A2C2B"/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83" y="2681057"/>
            <a:ext cx="1206576" cy="523383"/>
          </a:xfrm>
          <a:prstGeom prst="rect">
            <a:avLst/>
          </a:prstGeom>
        </p:spPr>
      </p:pic>
      <p:cxnSp>
        <p:nvCxnSpPr>
          <p:cNvPr id="68" name="Elbow Connector 67"/>
          <p:cNvCxnSpPr/>
          <p:nvPr/>
        </p:nvCxnSpPr>
        <p:spPr>
          <a:xfrm rot="5400000">
            <a:off x="3580970" y="3348871"/>
            <a:ext cx="833892" cy="59021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395143" y="2530135"/>
            <a:ext cx="18649" cy="153079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/>
          <p:nvPr/>
        </p:nvCxnSpPr>
        <p:spPr>
          <a:xfrm flipV="1">
            <a:off x="2551630" y="4043957"/>
            <a:ext cx="886474" cy="53372"/>
          </a:xfrm>
          <a:prstGeom prst="bentConnector3">
            <a:avLst>
              <a:gd name="adj1" fmla="val 101575"/>
            </a:avLst>
          </a:prstGeom>
          <a:ln w="38100" cap="sq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endCxn id="144" idx="1"/>
          </p:cNvCxnSpPr>
          <p:nvPr/>
        </p:nvCxnSpPr>
        <p:spPr>
          <a:xfrm>
            <a:off x="2567898" y="4216616"/>
            <a:ext cx="802094" cy="42626"/>
          </a:xfrm>
          <a:prstGeom prst="bentConnector3">
            <a:avLst>
              <a:gd name="adj1" fmla="val 113081"/>
            </a:avLst>
          </a:prstGeom>
          <a:noFill/>
          <a:ln w="38100" cap="sq" cmpd="sng" algn="ctr">
            <a:solidFill>
              <a:srgbClr val="FB4928"/>
            </a:solidFill>
            <a:prstDash val="sysDot"/>
            <a:miter lim="800000"/>
            <a:tailEnd type="none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4244975" y="3493533"/>
            <a:ext cx="680533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Selected </a:t>
            </a:r>
            <a:b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</a:br>
            <a: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Cloud App </a:t>
            </a:r>
            <a:b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</a:br>
            <a:r>
              <a:rPr lang="en-US" sz="750" dirty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Traffic</a:t>
            </a:r>
          </a:p>
        </p:txBody>
      </p:sp>
      <p:cxnSp>
        <p:nvCxnSpPr>
          <p:cNvPr id="85" name="Elbow Connector 84"/>
          <p:cNvCxnSpPr/>
          <p:nvPr/>
        </p:nvCxnSpPr>
        <p:spPr>
          <a:xfrm rot="16200000" flipH="1">
            <a:off x="5538806" y="374118"/>
            <a:ext cx="2291691" cy="3807712"/>
          </a:xfrm>
          <a:prstGeom prst="bentConnector3">
            <a:avLst>
              <a:gd name="adj1" fmla="val -11961"/>
            </a:avLst>
          </a:prstGeom>
          <a:ln>
            <a:solidFill>
              <a:srgbClr val="72787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8185727" y="3445171"/>
            <a:ext cx="829184" cy="276999"/>
          </a:xfrm>
          <a:prstGeom prst="rect">
            <a:avLst/>
          </a:prstGeom>
          <a:noFill/>
          <a:ln w="19050">
            <a:solidFill>
              <a:srgbClr val="72787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spc="-38" dirty="0">
                <a:latin typeface="Symantec Sans" panose="02000503080000020004" pitchFamily="50" charset="0"/>
              </a:rPr>
              <a:t>SIEM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182739" y="3733652"/>
            <a:ext cx="829184" cy="276999"/>
          </a:xfrm>
          <a:prstGeom prst="rect">
            <a:avLst/>
          </a:prstGeom>
          <a:noFill/>
          <a:ln w="19050">
            <a:solidFill>
              <a:srgbClr val="72787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spc="-38" dirty="0">
                <a:latin typeface="Symantec Sans" panose="02000503080000020004" pitchFamily="50" charset="0"/>
              </a:rPr>
              <a:t>ITSM</a:t>
            </a:r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flipV="1">
            <a:off x="1192" y="5086350"/>
            <a:ext cx="9141619" cy="571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altLang="en-US" sz="1349">
              <a:solidFill>
                <a:srgbClr val="FFFFFF"/>
              </a:solidFill>
              <a:cs typeface=""/>
            </a:endParaRP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2DE2CCDF-E52B-7B4F-9BC0-5A8953D34260}"/>
              </a:ext>
            </a:extLst>
          </p:cNvPr>
          <p:cNvPicPr>
            <a:picLocks noChangeAspect="1"/>
          </p:cNvPicPr>
          <p:nvPr/>
        </p:nvPicPr>
        <p:blipFill>
          <a:blip r:embed="rId89"/>
          <a:stretch>
            <a:fillRect/>
          </a:stretch>
        </p:blipFill>
        <p:spPr>
          <a:xfrm>
            <a:off x="1814376" y="3812918"/>
            <a:ext cx="685800" cy="482600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1707193" y="4294720"/>
            <a:ext cx="82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00B050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S</a:t>
            </a:r>
            <a:r>
              <a:rPr lang="en-US" sz="900" spc="-38" dirty="0" smtClean="0">
                <a:solidFill>
                  <a:schemeClr val="accent3">
                    <a:lumMod val="75000"/>
                  </a:schemeClr>
                </a:solidFill>
                <a:latin typeface="Symantec Sans" panose="02000503080000020004" pitchFamily="50" charset="0"/>
              </a:rPr>
              <a:t>ecurity manager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pic>
        <p:nvPicPr>
          <p:cNvPr id="93" name="Graphic 50">
            <a:extLst>
              <a:ext uri="{FF2B5EF4-FFF2-40B4-BE49-F238E27FC236}">
                <a16:creationId xmlns:a16="http://schemas.microsoft.com/office/drawing/2014/main" xmlns="" id="{84BAC287-39D7-F24F-9141-841D3227E646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xmlns="" r:embed="rId91"/>
              </a:ext>
            </a:extLst>
          </a:blip>
          <a:stretch>
            <a:fillRect/>
          </a:stretch>
        </p:blipFill>
        <p:spPr>
          <a:xfrm>
            <a:off x="4139253" y="3967278"/>
            <a:ext cx="647700" cy="571500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4088821" y="4436619"/>
            <a:ext cx="82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err="1" smtClean="0">
                <a:solidFill>
                  <a:srgbClr val="00B050"/>
                </a:solidFill>
                <a:latin typeface="Symantec Sans" panose="02000503080000020004" pitchFamily="50" charset="0"/>
              </a:rPr>
              <a:t>Forcepoint</a:t>
            </a:r>
            <a:endParaRPr lang="en-US" sz="900" spc="-38" dirty="0" smtClean="0">
              <a:solidFill>
                <a:srgbClr val="00B050"/>
              </a:solidFill>
              <a:latin typeface="Symantec Sans" panose="02000503080000020004" pitchFamily="50" charset="0"/>
            </a:endParaRP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Web gateway</a:t>
            </a:r>
            <a:endParaRPr lang="en-US" sz="900" spc="-38" dirty="0">
              <a:latin typeface="Symantec Sans" panose="02000503080000020004" pitchFamily="50" charset="0"/>
            </a:endParaRPr>
          </a:p>
        </p:txBody>
      </p:sp>
      <p:pic>
        <p:nvPicPr>
          <p:cNvPr id="97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939596" y="1031046"/>
            <a:ext cx="754327" cy="665583"/>
          </a:xfrm>
          <a:prstGeom prst="rect">
            <a:avLst/>
          </a:prstGeom>
        </p:spPr>
      </p:pic>
      <p:pic>
        <p:nvPicPr>
          <p:cNvPr id="98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423885">
            <a:off x="4011933" y="2084960"/>
            <a:ext cx="754327" cy="665583"/>
          </a:xfrm>
          <a:prstGeom prst="rect">
            <a:avLst/>
          </a:prstGeom>
        </p:spPr>
      </p:pic>
      <p:pic>
        <p:nvPicPr>
          <p:cNvPr id="100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95340" y="1565535"/>
            <a:ext cx="754327" cy="665583"/>
          </a:xfrm>
          <a:prstGeom prst="rect">
            <a:avLst/>
          </a:prstGeom>
        </p:spPr>
      </p:pic>
      <p:pic>
        <p:nvPicPr>
          <p:cNvPr id="101" name="Graphic 7">
            <a:extLst>
              <a:ext uri="{FF2B5EF4-FFF2-40B4-BE49-F238E27FC236}">
                <a16:creationId xmlns:a16="http://schemas.microsoft.com/office/drawing/2014/main" xmlns="" id="{2CC32D16-7A8B-CB41-830E-0AD43A138F7F}"/>
              </a:ext>
            </a:extLst>
          </p:cNvPr>
          <p:cNvPicPr>
            <a:picLocks noChangeAspect="1"/>
          </p:cNvPicPr>
          <p:nvPr/>
        </p:nvPicPr>
        <p:blipFill>
          <a:blip r:embed="rId93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20684012">
            <a:off x="3919585" y="1718452"/>
            <a:ext cx="438123" cy="386579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3051085" y="1538760"/>
            <a:ext cx="918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DLP </a:t>
            </a:r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Cloud</a:t>
            </a:r>
          </a:p>
          <a:p>
            <a:pPr algn="ctr"/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applications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654679" y="2660274"/>
            <a:ext cx="821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smtClean="0">
                <a:solidFill>
                  <a:srgbClr val="2BB001"/>
                </a:solidFill>
                <a:latin typeface="Symantec Sans" panose="02000503080000020004" pitchFamily="50" charset="0"/>
              </a:rPr>
              <a:t>DLP</a:t>
            </a:r>
            <a:r>
              <a:rPr lang="en-US" sz="900" spc="-38" dirty="0" smtClean="0">
                <a:solidFill>
                  <a:srgbClr val="F0A313"/>
                </a:solidFill>
                <a:latin typeface="Symantec Sans" panose="02000503080000020004" pitchFamily="50" charset="0"/>
              </a:rPr>
              <a:t> </a:t>
            </a:r>
            <a:r>
              <a:rPr lang="en-US" sz="900" spc="-38" dirty="0" smtClean="0">
                <a:solidFill>
                  <a:schemeClr val="tx2"/>
                </a:solidFill>
                <a:latin typeface="Symantec Sans" panose="02000503080000020004" pitchFamily="50" charset="0"/>
              </a:rPr>
              <a:t>Incidents</a:t>
            </a:r>
            <a:endParaRPr lang="en-US" sz="900" spc="-38" dirty="0">
              <a:solidFill>
                <a:schemeClr val="accent3">
                  <a:lumMod val="75000"/>
                </a:schemeClr>
              </a:solidFill>
              <a:latin typeface="Symantec Sans" panose="02000503080000020004" pitchFamily="50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192708" y="4452793"/>
            <a:ext cx="936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-38" dirty="0" err="1" smtClean="0">
                <a:solidFill>
                  <a:srgbClr val="00B050"/>
                </a:solidFill>
                <a:latin typeface="Symantec Sans" panose="02000503080000020004" pitchFamily="50" charset="0"/>
              </a:rPr>
              <a:t>Forcepoint</a:t>
            </a:r>
            <a:endParaRPr lang="en-US" sz="900" spc="-38" dirty="0" smtClean="0">
              <a:solidFill>
                <a:srgbClr val="00B050"/>
              </a:solidFill>
              <a:latin typeface="Symantec Sans" panose="02000503080000020004" pitchFamily="50" charset="0"/>
            </a:endParaRP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On-premise </a:t>
            </a:r>
          </a:p>
          <a:p>
            <a:pPr algn="ctr"/>
            <a:r>
              <a:rPr lang="en-US" sz="900" spc="-38" dirty="0" smtClean="0">
                <a:latin typeface="Symantec Sans" panose="02000503080000020004" pitchFamily="50" charset="0"/>
              </a:rPr>
              <a:t>DLP components</a:t>
            </a:r>
            <a:endParaRPr lang="en-US" sz="900" spc="-38" dirty="0">
              <a:latin typeface="Symantec Sans" panose="02000503080000020004" pitchFamily="50" charset="0"/>
            </a:endParaRPr>
          </a:p>
        </p:txBody>
      </p:sp>
      <p:pic>
        <p:nvPicPr>
          <p:cNvPr id="145" name="Picture 144"/>
          <p:cNvPicPr>
            <a:picLocks noChangeAspect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85" y="1945332"/>
            <a:ext cx="350113" cy="386550"/>
          </a:xfrm>
          <a:prstGeom prst="rect">
            <a:avLst/>
          </a:prstGeom>
        </p:spPr>
      </p:pic>
      <p:cxnSp>
        <p:nvCxnSpPr>
          <p:cNvPr id="146" name="Straight Arrow Connector 145"/>
          <p:cNvCxnSpPr/>
          <p:nvPr/>
        </p:nvCxnSpPr>
        <p:spPr>
          <a:xfrm flipH="1">
            <a:off x="6662613" y="2128508"/>
            <a:ext cx="688634" cy="10099"/>
          </a:xfrm>
          <a:prstGeom prst="straightConnector1">
            <a:avLst/>
          </a:prstGeom>
          <a:ln w="47625">
            <a:solidFill>
              <a:srgbClr val="A79D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254628" y="2321993"/>
            <a:ext cx="994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smtClean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Unmanaged/BYOD/Contractors </a:t>
            </a:r>
            <a:r>
              <a:rPr lang="en-US" sz="750" dirty="0" smtClean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devices</a:t>
            </a:r>
            <a:endParaRPr lang="en-US" sz="750" dirty="0">
              <a:solidFill>
                <a:schemeClr val="bg1">
                  <a:lumMod val="50000"/>
                </a:schemeClr>
              </a:solidFill>
              <a:latin typeface="Symantec Sans" panose="02000503080000020004" pitchFamily="50" charset="0"/>
            </a:endParaRPr>
          </a:p>
        </p:txBody>
      </p:sp>
      <p:pic>
        <p:nvPicPr>
          <p:cNvPr id="152" name="Graphic 5">
            <a:extLst>
              <a:ext uri="{FF2B5EF4-FFF2-40B4-BE49-F238E27FC236}">
                <a16:creationId xmlns:a16="http://schemas.microsoft.com/office/drawing/2014/main" xmlns="" id="{5C879AE1-3A8F-504C-BA09-7B16F7B1919E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3026144">
            <a:off x="5138085" y="1865542"/>
            <a:ext cx="754327" cy="665583"/>
          </a:xfrm>
          <a:prstGeom prst="rect">
            <a:avLst/>
          </a:prstGeom>
        </p:spPr>
      </p:pic>
      <p:sp>
        <p:nvSpPr>
          <p:cNvPr id="153" name="TextBox 152"/>
          <p:cNvSpPr txBox="1"/>
          <p:nvPr/>
        </p:nvSpPr>
        <p:spPr>
          <a:xfrm>
            <a:off x="5325645" y="2385239"/>
            <a:ext cx="918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spc="-38" dirty="0" smtClean="0">
                <a:solidFill>
                  <a:srgbClr val="2BB001"/>
                </a:solidFill>
                <a:latin typeface="Symantec Sans" panose="02000503080000020004" pitchFamily="50" charset="0"/>
                <a:ea typeface=""/>
                <a:cs typeface=""/>
              </a:rPr>
              <a:t>CASB  </a:t>
            </a:r>
          </a:p>
          <a:p>
            <a:pPr algn="ctr"/>
            <a:r>
              <a:rPr lang="en-US" sz="750" b="1" spc="-38" dirty="0" smtClean="0">
                <a:solidFill>
                  <a:srgbClr val="2A2C2B"/>
                </a:solidFill>
                <a:latin typeface="Symantec Sans" panose="02000503080000020004" pitchFamily="50" charset="0"/>
                <a:ea typeface=""/>
                <a:cs typeface=""/>
              </a:rPr>
              <a:t>Reverse Proxy</a:t>
            </a:r>
            <a:endParaRPr lang="en-US" sz="750" b="1" spc="-38" dirty="0">
              <a:solidFill>
                <a:srgbClr val="2A2C2B"/>
              </a:solidFill>
              <a:latin typeface="Symantec Sans" panose="02000503080000020004" pitchFamily="50" charset="0"/>
              <a:ea typeface=""/>
              <a:cs typeface="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5730156" y="2024531"/>
            <a:ext cx="99424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smtClean="0">
                <a:solidFill>
                  <a:schemeClr val="bg1">
                    <a:lumMod val="50000"/>
                  </a:schemeClr>
                </a:solidFill>
                <a:latin typeface="Symantec Sans" panose="02000503080000020004" pitchFamily="50" charset="0"/>
              </a:rPr>
              <a:t>SSO login</a:t>
            </a:r>
            <a:endParaRPr lang="en-US" sz="750" dirty="0">
              <a:solidFill>
                <a:schemeClr val="bg1">
                  <a:lumMod val="50000"/>
                </a:schemeClr>
              </a:solidFill>
              <a:latin typeface="Symantec Sans" panose="02000503080000020004" pitchFamily="50" charset="0"/>
            </a:endParaRPr>
          </a:p>
        </p:txBody>
      </p:sp>
      <p:cxnSp>
        <p:nvCxnSpPr>
          <p:cNvPr id="183" name="Straight Arrow Connector 182"/>
          <p:cNvCxnSpPr/>
          <p:nvPr/>
        </p:nvCxnSpPr>
        <p:spPr>
          <a:xfrm flipH="1" flipV="1">
            <a:off x="5736537" y="2112026"/>
            <a:ext cx="480492" cy="8154"/>
          </a:xfrm>
          <a:prstGeom prst="straightConnector1">
            <a:avLst/>
          </a:prstGeom>
          <a:ln w="47625">
            <a:solidFill>
              <a:srgbClr val="A79D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1" name="Graphic 35">
            <a:extLst>
              <a:ext uri="{FF2B5EF4-FFF2-40B4-BE49-F238E27FC236}">
                <a16:creationId xmlns:a16="http://schemas.microsoft.com/office/drawing/2014/main" xmlns="" id="{864D96FD-C20C-3D48-80AC-78983B6626D6}"/>
              </a:ext>
            </a:extLst>
          </p:cNvPr>
          <p:cNvPicPr>
            <a:picLocks noChangeAspect="1"/>
          </p:cNvPicPr>
          <p:nvPr/>
        </p:nvPicPr>
        <p:blipFill>
          <a:blip r:embed="rId95">
            <a:extLst>
              <a:ext uri="{96DAC541-7B7A-43D3-8B79-37D633B846F1}">
                <asvg:svgBlip xmlns:asvg="http://schemas.microsoft.com/office/drawing/2016/SVG/main" xmlns="" r:embed="rId96"/>
              </a:ext>
            </a:extLst>
          </a:blip>
          <a:stretch>
            <a:fillRect/>
          </a:stretch>
        </p:blipFill>
        <p:spPr>
          <a:xfrm>
            <a:off x="6135496" y="1944364"/>
            <a:ext cx="647700" cy="387518"/>
          </a:xfrm>
          <a:prstGeom prst="rect">
            <a:avLst/>
          </a:prstGeom>
        </p:spPr>
      </p:pic>
      <p:cxnSp>
        <p:nvCxnSpPr>
          <p:cNvPr id="884" name="Elbow Connector 883"/>
          <p:cNvCxnSpPr/>
          <p:nvPr/>
        </p:nvCxnSpPr>
        <p:spPr>
          <a:xfrm flipV="1">
            <a:off x="4786953" y="3829202"/>
            <a:ext cx="489268" cy="445628"/>
          </a:xfrm>
          <a:prstGeom prst="bentConnector3">
            <a:avLst>
              <a:gd name="adj1" fmla="val 50000"/>
            </a:avLst>
          </a:prstGeom>
          <a:ln w="76200">
            <a:solidFill>
              <a:srgbClr val="2BB001"/>
            </a:solidFill>
            <a:prstDash val="solid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Graphic 50">
            <a:extLst>
              <a:ext uri="{FF2B5EF4-FFF2-40B4-BE49-F238E27FC236}">
                <a16:creationId xmlns:a16="http://schemas.microsoft.com/office/drawing/2014/main" xmlns="" id="{84BAC287-39D7-F24F-9141-841D3227E646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xmlns="" r:embed="rId91"/>
              </a:ext>
            </a:extLst>
          </a:blip>
          <a:stretch>
            <a:fillRect/>
          </a:stretch>
        </p:blipFill>
        <p:spPr>
          <a:xfrm>
            <a:off x="3369992" y="3973492"/>
            <a:ext cx="647700" cy="571500"/>
          </a:xfrm>
          <a:prstGeom prst="rect">
            <a:avLst/>
          </a:prstGeom>
        </p:spPr>
      </p:pic>
      <p:cxnSp>
        <p:nvCxnSpPr>
          <p:cNvPr id="877" name="Straight Arrow Connector 876"/>
          <p:cNvCxnSpPr/>
          <p:nvPr/>
        </p:nvCxnSpPr>
        <p:spPr>
          <a:xfrm flipH="1" flipV="1">
            <a:off x="5097820" y="2615738"/>
            <a:ext cx="13561" cy="1263373"/>
          </a:xfrm>
          <a:prstGeom prst="straightConnector1">
            <a:avLst/>
          </a:prstGeom>
          <a:ln w="76200">
            <a:solidFill>
              <a:srgbClr val="2BB001"/>
            </a:solidFill>
            <a:prstDash val="solid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4989530" y="3690015"/>
            <a:ext cx="310974" cy="262707"/>
            <a:chOff x="6041865" y="4060189"/>
            <a:chExt cx="508728" cy="429768"/>
          </a:xfrm>
        </p:grpSpPr>
        <p:sp>
          <p:nvSpPr>
            <p:cNvPr id="83" name="Oval 82"/>
            <p:cNvSpPr/>
            <p:nvPr/>
          </p:nvSpPr>
          <p:spPr>
            <a:xfrm>
              <a:off x="6041865" y="4060189"/>
              <a:ext cx="426290" cy="4297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 anchor="ctr"/>
            <a:lstStyle/>
            <a:p>
              <a:pPr algn="ctr"/>
              <a:endParaRPr lang="en-US" sz="1350" kern="0" dirty="0">
                <a:solidFill>
                  <a:srgbClr val="FFFFFF"/>
                </a:solidFill>
                <a:latin typeface="Symantec Sans"/>
                <a:ea typeface=""/>
                <a:cs typeface="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124868" y="4089513"/>
              <a:ext cx="425725" cy="33986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50" spc="-38" dirty="0">
                  <a:solidFill>
                    <a:srgbClr val="FFFFFF"/>
                  </a:solidFill>
                  <a:latin typeface="Symantec Sans" panose="02000503080000020004" pitchFamily="50" charset="0"/>
                  <a:ea typeface=""/>
                  <a:cs typeface=""/>
                </a:rPr>
                <a:t>Logs</a:t>
              </a:r>
              <a:endParaRPr lang="en-US" sz="750" i="1" spc="-38" dirty="0">
                <a:solidFill>
                  <a:srgbClr val="FFFFFF"/>
                </a:solidFill>
                <a:latin typeface="Symantec Sans" panose="02000503080000020004" pitchFamily="50" charset="0"/>
                <a:ea typeface=""/>
                <a:cs typeface=""/>
              </a:endParaRPr>
            </a:p>
          </p:txBody>
        </p:sp>
      </p:grpSp>
      <p:cxnSp>
        <p:nvCxnSpPr>
          <p:cNvPr id="892" name="Straight Connector 891"/>
          <p:cNvCxnSpPr/>
          <p:nvPr/>
        </p:nvCxnSpPr>
        <p:spPr>
          <a:xfrm flipH="1" flipV="1">
            <a:off x="4295665" y="3192341"/>
            <a:ext cx="10075" cy="8236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0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13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26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Combining use cases = actionable intelligence </a:t>
            </a:r>
            <a:endParaRPr lang="en-GB" b="0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70565987"/>
              </p:ext>
            </p:extLst>
          </p:nvPr>
        </p:nvGraphicFramePr>
        <p:xfrm>
          <a:off x="587298" y="51435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34" name="Picture 10" descr="Image result for action transparen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298" y="1545025"/>
            <a:ext cx="2266195" cy="226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00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Common project deployment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35740" y="986117"/>
          <a:ext cx="5450541" cy="3056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491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F2815A90-8488-2E4B-B525-7B1C95B5BB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167" y="506198"/>
            <a:ext cx="8023033" cy="3621669"/>
          </a:xfrm>
        </p:spPr>
        <p:txBody>
          <a:bodyPr/>
          <a:lstStyle/>
          <a:p>
            <a:r>
              <a:rPr lang="en-US" sz="2400" dirty="0" err="1" smtClean="0"/>
              <a:t>Forcepoint</a:t>
            </a:r>
            <a:r>
              <a:rPr lang="en-US" sz="2400" dirty="0" err="1" smtClean="0"/>
              <a:t>’s</a:t>
            </a:r>
            <a:r>
              <a:rPr lang="en-US" sz="2400" dirty="0" smtClean="0"/>
              <a:t> integrated security platform</a:t>
            </a:r>
            <a:endParaRPr lang="en-US" sz="2400" dirty="0"/>
          </a:p>
        </p:txBody>
      </p:sp>
      <p:sp>
        <p:nvSpPr>
          <p:cNvPr id="7" name="Line">
            <a:extLst>
              <a:ext uri="{FF2B5EF4-FFF2-40B4-BE49-F238E27FC236}">
                <a16:creationId xmlns="" xmlns:a16="http://schemas.microsoft.com/office/drawing/2014/main" id="{F488AC22-3B03-7544-B692-CF25A513D815}"/>
              </a:ext>
            </a:extLst>
          </p:cNvPr>
          <p:cNvSpPr/>
          <p:nvPr/>
        </p:nvSpPr>
        <p:spPr>
          <a:xfrm rot="16200000" flipH="1">
            <a:off x="5204834" y="2138221"/>
            <a:ext cx="863062" cy="2979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83" extrusionOk="0">
                <a:moveTo>
                  <a:pt x="0" y="16"/>
                </a:moveTo>
                <a:cubicBezTo>
                  <a:pt x="1592" y="-116"/>
                  <a:pt x="3276" y="574"/>
                  <a:pt x="4857" y="2092"/>
                </a:cubicBezTo>
                <a:cubicBezTo>
                  <a:pt x="9290" y="6349"/>
                  <a:pt x="12455" y="16971"/>
                  <a:pt x="16757" y="20185"/>
                </a:cubicBezTo>
                <a:cubicBezTo>
                  <a:pt x="18364" y="21385"/>
                  <a:pt x="19963" y="21484"/>
                  <a:pt x="21600" y="21484"/>
                </a:cubicBezTo>
              </a:path>
            </a:pathLst>
          </a:custGeom>
          <a:ln w="12700">
            <a:solidFill>
              <a:schemeClr val="accent1"/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" name="Line">
            <a:extLst>
              <a:ext uri="{FF2B5EF4-FFF2-40B4-BE49-F238E27FC236}">
                <a16:creationId xmlns="" xmlns:a16="http://schemas.microsoft.com/office/drawing/2014/main" id="{83F49666-B14B-2447-90EC-62B63D8EEB2C}"/>
              </a:ext>
            </a:extLst>
          </p:cNvPr>
          <p:cNvSpPr/>
          <p:nvPr/>
        </p:nvSpPr>
        <p:spPr>
          <a:xfrm rot="16200000" flipH="1">
            <a:off x="2847111" y="1996620"/>
            <a:ext cx="643990" cy="350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gradFill>
              <a:gsLst>
                <a:gs pos="0">
                  <a:schemeClr val="accent2">
                    <a:lumMod val="85000"/>
                    <a:lumOff val="15000"/>
                  </a:schemeClr>
                </a:gs>
                <a:gs pos="73000">
                  <a:schemeClr val="accent2"/>
                </a:gs>
                <a:gs pos="82000">
                  <a:schemeClr val="accent2"/>
                </a:gs>
                <a:gs pos="98000">
                  <a:schemeClr val="accent2"/>
                </a:gs>
              </a:gsLst>
              <a:lin ang="10800000" scaled="0"/>
            </a:gradFill>
          </a:ln>
        </p:spPr>
        <p:txBody>
          <a:bodyPr lIns="45719" tIns="45719" rIns="45719" bIns="45719"/>
          <a:lstStyle/>
          <a:p>
            <a:pPr defTabSz="914378"/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="" xmlns:a16="http://schemas.microsoft.com/office/drawing/2014/main" id="{CBE06831-E700-5E4C-BCBA-C12FE8E52ECE}"/>
              </a:ext>
            </a:extLst>
          </p:cNvPr>
          <p:cNvSpPr/>
          <p:nvPr/>
        </p:nvSpPr>
        <p:spPr>
          <a:xfrm rot="16200000" flipH="1">
            <a:off x="2457284" y="2378220"/>
            <a:ext cx="635709" cy="2739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gradFill>
              <a:gsLst>
                <a:gs pos="0">
                  <a:schemeClr val="accent2">
                    <a:lumMod val="85000"/>
                    <a:lumOff val="15000"/>
                  </a:schemeClr>
                </a:gs>
                <a:gs pos="73000">
                  <a:schemeClr val="accent2"/>
                </a:gs>
                <a:gs pos="82000">
                  <a:schemeClr val="accent2"/>
                </a:gs>
                <a:gs pos="98000">
                  <a:schemeClr val="accent2"/>
                </a:gs>
              </a:gsLst>
              <a:lin ang="10800000" scaled="0"/>
            </a:gradFill>
          </a:ln>
        </p:spPr>
        <p:txBody>
          <a:bodyPr lIns="45719" tIns="45719" rIns="45719" bIns="45719"/>
          <a:lstStyle/>
          <a:p>
            <a:pPr defTabSz="914378"/>
            <a:endParaRPr sz="11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0" name="Line">
            <a:extLst>
              <a:ext uri="{FF2B5EF4-FFF2-40B4-BE49-F238E27FC236}">
                <a16:creationId xmlns="" xmlns:a16="http://schemas.microsoft.com/office/drawing/2014/main" id="{07840C29-D113-494F-BC10-DB9821EB82CB}"/>
              </a:ext>
            </a:extLst>
          </p:cNvPr>
          <p:cNvSpPr/>
          <p:nvPr/>
        </p:nvSpPr>
        <p:spPr>
          <a:xfrm rot="16200000" flipH="1">
            <a:off x="2097562" y="2746165"/>
            <a:ext cx="648180" cy="2006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gradFill>
              <a:gsLst>
                <a:gs pos="0">
                  <a:schemeClr val="accent2">
                    <a:lumMod val="85000"/>
                    <a:lumOff val="15000"/>
                  </a:schemeClr>
                </a:gs>
                <a:gs pos="73000">
                  <a:schemeClr val="accent2"/>
                </a:gs>
                <a:gs pos="82000">
                  <a:schemeClr val="accent2"/>
                </a:gs>
                <a:gs pos="98000">
                  <a:schemeClr val="accent2"/>
                </a:gs>
              </a:gsLst>
              <a:lin ang="10800000" scaled="0"/>
            </a:gradFill>
          </a:ln>
        </p:spPr>
        <p:txBody>
          <a:bodyPr lIns="45719" tIns="45719" rIns="45719" bIns="45719"/>
          <a:lstStyle/>
          <a:p>
            <a:pPr defTabSz="914378"/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1" name="Line">
            <a:extLst>
              <a:ext uri="{FF2B5EF4-FFF2-40B4-BE49-F238E27FC236}">
                <a16:creationId xmlns="" xmlns:a16="http://schemas.microsoft.com/office/drawing/2014/main" id="{3657E5F1-B262-7247-89A2-A13EAC1DD914}"/>
              </a:ext>
            </a:extLst>
          </p:cNvPr>
          <p:cNvSpPr/>
          <p:nvPr/>
        </p:nvSpPr>
        <p:spPr>
          <a:xfrm rot="16200000" flipH="1">
            <a:off x="1352121" y="3492080"/>
            <a:ext cx="659896" cy="514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gradFill>
              <a:gsLst>
                <a:gs pos="0">
                  <a:schemeClr val="accent2">
                    <a:lumMod val="85000"/>
                    <a:lumOff val="15000"/>
                  </a:schemeClr>
                </a:gs>
                <a:gs pos="73000">
                  <a:schemeClr val="accent2"/>
                </a:gs>
                <a:gs pos="82000">
                  <a:schemeClr val="accent2"/>
                </a:gs>
                <a:gs pos="98000">
                  <a:schemeClr val="accent2"/>
                </a:gs>
              </a:gsLst>
              <a:lin ang="10800000" scaled="0"/>
            </a:gradFill>
          </a:ln>
        </p:spPr>
        <p:txBody>
          <a:bodyPr lIns="45719" tIns="45719" rIns="45719" bIns="45719"/>
          <a:lstStyle/>
          <a:p>
            <a:pPr defTabSz="914378"/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2" name="Line">
            <a:extLst>
              <a:ext uri="{FF2B5EF4-FFF2-40B4-BE49-F238E27FC236}">
                <a16:creationId xmlns="" xmlns:a16="http://schemas.microsoft.com/office/drawing/2014/main" id="{9FAE6616-7179-8944-8AAC-90979364BD43}"/>
              </a:ext>
            </a:extLst>
          </p:cNvPr>
          <p:cNvSpPr/>
          <p:nvPr/>
        </p:nvSpPr>
        <p:spPr>
          <a:xfrm rot="16200000" flipH="1">
            <a:off x="1714366" y="3120308"/>
            <a:ext cx="642380" cy="124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gradFill>
              <a:gsLst>
                <a:gs pos="0">
                  <a:schemeClr val="accent2">
                    <a:lumMod val="85000"/>
                    <a:lumOff val="15000"/>
                  </a:schemeClr>
                </a:gs>
                <a:gs pos="73000">
                  <a:schemeClr val="accent2"/>
                </a:gs>
                <a:gs pos="82000">
                  <a:schemeClr val="accent2"/>
                </a:gs>
                <a:gs pos="98000">
                  <a:schemeClr val="accent2"/>
                </a:gs>
              </a:gsLst>
              <a:lin ang="10800000" scaled="0"/>
            </a:gradFill>
          </a:ln>
        </p:spPr>
        <p:txBody>
          <a:bodyPr lIns="45719" tIns="45719" rIns="45719" bIns="45719"/>
          <a:lstStyle/>
          <a:p>
            <a:pPr defTabSz="914378"/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F482209B-BE67-1A48-B06E-97CD4DDB1BA5}"/>
              </a:ext>
            </a:extLst>
          </p:cNvPr>
          <p:cNvSpPr/>
          <p:nvPr/>
        </p:nvSpPr>
        <p:spPr>
          <a:xfrm rot="21094611">
            <a:off x="4093844" y="3226739"/>
            <a:ext cx="117021" cy="860757"/>
          </a:xfrm>
          <a:custGeom>
            <a:avLst/>
            <a:gdLst>
              <a:gd name="connsiteX0" fmla="*/ 465667 w 491860"/>
              <a:gd name="connsiteY0" fmla="*/ 0 h 787400"/>
              <a:gd name="connsiteX1" fmla="*/ 440267 w 491860"/>
              <a:gd name="connsiteY1" fmla="*/ 372533 h 787400"/>
              <a:gd name="connsiteX2" fmla="*/ 0 w 491860"/>
              <a:gd name="connsiteY2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860" h="787400">
                <a:moveTo>
                  <a:pt x="465667" y="0"/>
                </a:moveTo>
                <a:cubicBezTo>
                  <a:pt x="491772" y="120650"/>
                  <a:pt x="517878" y="241300"/>
                  <a:pt x="440267" y="372533"/>
                </a:cubicBezTo>
                <a:cubicBezTo>
                  <a:pt x="362656" y="503766"/>
                  <a:pt x="181328" y="645583"/>
                  <a:pt x="0" y="787400"/>
                </a:cubicBezTo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="" xmlns:a16="http://schemas.microsoft.com/office/drawing/2014/main" id="{8CC85EC5-0B69-A54A-9E06-337C3A10F76D}"/>
              </a:ext>
            </a:extLst>
          </p:cNvPr>
          <p:cNvSpPr/>
          <p:nvPr/>
        </p:nvSpPr>
        <p:spPr>
          <a:xfrm rot="16200000" flipH="1">
            <a:off x="4836384" y="2505364"/>
            <a:ext cx="863062" cy="2241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83" extrusionOk="0">
                <a:moveTo>
                  <a:pt x="0" y="16"/>
                </a:moveTo>
                <a:cubicBezTo>
                  <a:pt x="1592" y="-116"/>
                  <a:pt x="3276" y="574"/>
                  <a:pt x="4857" y="2092"/>
                </a:cubicBezTo>
                <a:cubicBezTo>
                  <a:pt x="9290" y="6349"/>
                  <a:pt x="12455" y="16971"/>
                  <a:pt x="16757" y="20185"/>
                </a:cubicBezTo>
                <a:cubicBezTo>
                  <a:pt x="18364" y="21385"/>
                  <a:pt x="19963" y="21484"/>
                  <a:pt x="21600" y="21484"/>
                </a:cubicBezTo>
              </a:path>
            </a:pathLst>
          </a:custGeom>
          <a:ln w="12700">
            <a:solidFill>
              <a:schemeClr val="accent1"/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="" xmlns:a16="http://schemas.microsoft.com/office/drawing/2014/main" id="{3F5B7177-BE43-3F40-87C5-7D4892366F3E}"/>
              </a:ext>
            </a:extLst>
          </p:cNvPr>
          <p:cNvSpPr/>
          <p:nvPr/>
        </p:nvSpPr>
        <p:spPr>
          <a:xfrm rot="16200000" flipH="1">
            <a:off x="4467211" y="2890458"/>
            <a:ext cx="877796" cy="1499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83" extrusionOk="0">
                <a:moveTo>
                  <a:pt x="0" y="16"/>
                </a:moveTo>
                <a:cubicBezTo>
                  <a:pt x="1592" y="-116"/>
                  <a:pt x="3276" y="574"/>
                  <a:pt x="4857" y="2092"/>
                </a:cubicBezTo>
                <a:cubicBezTo>
                  <a:pt x="9290" y="6349"/>
                  <a:pt x="12455" y="16971"/>
                  <a:pt x="16757" y="20185"/>
                </a:cubicBezTo>
                <a:cubicBezTo>
                  <a:pt x="18364" y="21385"/>
                  <a:pt x="19963" y="21484"/>
                  <a:pt x="21600" y="21484"/>
                </a:cubicBezTo>
              </a:path>
            </a:pathLst>
          </a:custGeom>
          <a:ln w="12700">
            <a:solidFill>
              <a:schemeClr val="accent1"/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="" xmlns:a16="http://schemas.microsoft.com/office/drawing/2014/main" id="{62E047DF-B66E-0C4B-84EC-076EAA2F502F}"/>
              </a:ext>
            </a:extLst>
          </p:cNvPr>
          <p:cNvSpPr/>
          <p:nvPr/>
        </p:nvSpPr>
        <p:spPr>
          <a:xfrm rot="16200000" flipH="1">
            <a:off x="6900265" y="3063820"/>
            <a:ext cx="897810" cy="10605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="" xmlns:a16="http://schemas.microsoft.com/office/drawing/2014/main" id="{6FCE453B-769A-9142-AE53-6B45B201E990}"/>
              </a:ext>
            </a:extLst>
          </p:cNvPr>
          <p:cNvSpPr/>
          <p:nvPr/>
        </p:nvSpPr>
        <p:spPr>
          <a:xfrm rot="16200000" flipH="1">
            <a:off x="6524976" y="3435410"/>
            <a:ext cx="910946" cy="3304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8" name="Line">
            <a:extLst>
              <a:ext uri="{FF2B5EF4-FFF2-40B4-BE49-F238E27FC236}">
                <a16:creationId xmlns="" xmlns:a16="http://schemas.microsoft.com/office/drawing/2014/main" id="{713813D9-2C61-4447-95CA-45B0C0762795}"/>
              </a:ext>
            </a:extLst>
          </p:cNvPr>
          <p:cNvSpPr/>
          <p:nvPr/>
        </p:nvSpPr>
        <p:spPr>
          <a:xfrm rot="16200000" flipH="1">
            <a:off x="4084618" y="3243994"/>
            <a:ext cx="866143" cy="766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solidFill>
              <a:schemeClr val="accent1"/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="" xmlns:a16="http://schemas.microsoft.com/office/drawing/2014/main" id="{9739F57E-174F-B24A-A7F2-B28935934AF9}"/>
              </a:ext>
            </a:extLst>
          </p:cNvPr>
          <p:cNvSpPr/>
          <p:nvPr/>
        </p:nvSpPr>
        <p:spPr>
          <a:xfrm>
            <a:off x="1180458" y="3422796"/>
            <a:ext cx="246896" cy="639170"/>
          </a:xfrm>
          <a:custGeom>
            <a:avLst/>
            <a:gdLst>
              <a:gd name="connsiteX0" fmla="*/ 465667 w 491860"/>
              <a:gd name="connsiteY0" fmla="*/ 0 h 787400"/>
              <a:gd name="connsiteX1" fmla="*/ 440267 w 491860"/>
              <a:gd name="connsiteY1" fmla="*/ 372533 h 787400"/>
              <a:gd name="connsiteX2" fmla="*/ 0 w 491860"/>
              <a:gd name="connsiteY2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860" h="787400">
                <a:moveTo>
                  <a:pt x="465667" y="0"/>
                </a:moveTo>
                <a:cubicBezTo>
                  <a:pt x="491772" y="120650"/>
                  <a:pt x="517878" y="241300"/>
                  <a:pt x="440267" y="372533"/>
                </a:cubicBezTo>
                <a:cubicBezTo>
                  <a:pt x="362656" y="503766"/>
                  <a:pt x="181328" y="645583"/>
                  <a:pt x="0" y="787400"/>
                </a:cubicBezTo>
              </a:path>
            </a:pathLst>
          </a:custGeom>
          <a:ln w="12700">
            <a:gradFill>
              <a:gsLst>
                <a:gs pos="0">
                  <a:schemeClr val="accent2">
                    <a:lumMod val="85000"/>
                    <a:lumOff val="15000"/>
                  </a:schemeClr>
                </a:gs>
                <a:gs pos="73000">
                  <a:schemeClr val="accent2"/>
                </a:gs>
                <a:gs pos="82000">
                  <a:schemeClr val="accent2"/>
                </a:gs>
                <a:gs pos="98000">
                  <a:schemeClr val="accent2"/>
                </a:gs>
              </a:gsLst>
              <a:lin ang="0" scaled="0"/>
            </a:gradFill>
          </a:ln>
        </p:spPr>
        <p:txBody>
          <a:bodyPr lIns="45719" tIns="45719" rIns="45719" bIns="45719"/>
          <a:lstStyle/>
          <a:p>
            <a:pPr defTabSz="914378"/>
            <a:endParaRPr lang="en-US" sz="110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279CEE3B-805A-F84E-9067-C6845F61115A}"/>
              </a:ext>
            </a:extLst>
          </p:cNvPr>
          <p:cNvCxnSpPr/>
          <p:nvPr/>
        </p:nvCxnSpPr>
        <p:spPr>
          <a:xfrm>
            <a:off x="807915" y="4064646"/>
            <a:ext cx="7504258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145A016F-6431-D248-A495-58C72F6D3BBC}"/>
              </a:ext>
            </a:extLst>
          </p:cNvPr>
          <p:cNvCxnSpPr>
            <a:cxnSpLocks/>
            <a:stCxn id="52" idx="1"/>
          </p:cNvCxnSpPr>
          <p:nvPr/>
        </p:nvCxnSpPr>
        <p:spPr>
          <a:xfrm flipH="1" flipV="1">
            <a:off x="6480025" y="3096828"/>
            <a:ext cx="289784" cy="2348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559F1798-621F-8340-A998-0D78C6052368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3795827" y="3192263"/>
            <a:ext cx="312396" cy="2097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CE459639-EA30-E841-BDFA-53C85921801F}"/>
              </a:ext>
            </a:extLst>
          </p:cNvPr>
          <p:cNvSpPr/>
          <p:nvPr/>
        </p:nvSpPr>
        <p:spPr>
          <a:xfrm>
            <a:off x="6472620" y="2394964"/>
            <a:ext cx="2039714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171442" indent="-171442" defTabSz="914378">
              <a:buFont typeface="Arial"/>
              <a:buChar char="•"/>
              <a:defRPr/>
            </a:pPr>
            <a:r>
              <a:rPr lang="en-GB" sz="800" dirty="0">
                <a:solidFill>
                  <a:schemeClr val="accent3"/>
                </a:solidFill>
                <a:latin typeface="Libre Franklin" pitchFamily="2" charset="77"/>
              </a:rPr>
              <a:t>Stop data loss from insiders and compromised users</a:t>
            </a:r>
            <a:endParaRPr lang="en-US" sz="1100" dirty="0">
              <a:solidFill>
                <a:schemeClr val="accent3"/>
              </a:solidFill>
              <a:latin typeface="Arial" panose="020B0604020202020204"/>
            </a:endParaRP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GB" sz="800" dirty="0">
                <a:solidFill>
                  <a:schemeClr val="accent3"/>
                </a:solidFill>
                <a:latin typeface="Libre Franklin" pitchFamily="2" charset="77"/>
              </a:rPr>
              <a:t>Prevent sabotage and financial loss</a:t>
            </a: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GB" sz="800" dirty="0">
                <a:solidFill>
                  <a:schemeClr val="accent3"/>
                </a:solidFill>
                <a:latin typeface="Libre Franklin" pitchFamily="2" charset="77"/>
              </a:rPr>
              <a:t>Protecting your supply chain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49522B41-34AE-864C-B1FB-B8F571FE37D7}"/>
              </a:ext>
            </a:extLst>
          </p:cNvPr>
          <p:cNvCxnSpPr>
            <a:cxnSpLocks/>
          </p:cNvCxnSpPr>
          <p:nvPr/>
        </p:nvCxnSpPr>
        <p:spPr>
          <a:xfrm>
            <a:off x="612720" y="1407761"/>
            <a:ext cx="5851" cy="1049337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850A2F03-3D31-CF4D-ACC5-13EAE4A671C4}"/>
              </a:ext>
            </a:extLst>
          </p:cNvPr>
          <p:cNvCxnSpPr>
            <a:cxnSpLocks/>
          </p:cNvCxnSpPr>
          <p:nvPr/>
        </p:nvCxnSpPr>
        <p:spPr>
          <a:xfrm>
            <a:off x="1083507" y="2302295"/>
            <a:ext cx="0" cy="1114734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941571CF-7A8E-DB48-88F9-8BD2E031203F}"/>
              </a:ext>
            </a:extLst>
          </p:cNvPr>
          <p:cNvCxnSpPr>
            <a:cxnSpLocks/>
          </p:cNvCxnSpPr>
          <p:nvPr/>
        </p:nvCxnSpPr>
        <p:spPr>
          <a:xfrm>
            <a:off x="619359" y="2457572"/>
            <a:ext cx="463090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D81A61FD-5DE2-5A4A-B395-A1ED9BCCF6C8}"/>
              </a:ext>
            </a:extLst>
          </p:cNvPr>
          <p:cNvCxnSpPr>
            <a:cxnSpLocks/>
          </p:cNvCxnSpPr>
          <p:nvPr/>
        </p:nvCxnSpPr>
        <p:spPr>
          <a:xfrm>
            <a:off x="3328357" y="1407397"/>
            <a:ext cx="0" cy="1049701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B03321DD-DA22-9E48-AC96-D8EBA47D3E00}"/>
              </a:ext>
            </a:extLst>
          </p:cNvPr>
          <p:cNvCxnSpPr>
            <a:cxnSpLocks/>
          </p:cNvCxnSpPr>
          <p:nvPr/>
        </p:nvCxnSpPr>
        <p:spPr>
          <a:xfrm>
            <a:off x="3794480" y="2277467"/>
            <a:ext cx="0" cy="914796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075E9128-A29E-3148-AA07-1CBC3CC0A6B5}"/>
              </a:ext>
            </a:extLst>
          </p:cNvPr>
          <p:cNvCxnSpPr>
            <a:cxnSpLocks/>
          </p:cNvCxnSpPr>
          <p:nvPr/>
        </p:nvCxnSpPr>
        <p:spPr>
          <a:xfrm>
            <a:off x="3328358" y="2456141"/>
            <a:ext cx="465077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081B73BA-0273-9646-A7FF-FA2AEB73060E}"/>
              </a:ext>
            </a:extLst>
          </p:cNvPr>
          <p:cNvCxnSpPr>
            <a:cxnSpLocks/>
          </p:cNvCxnSpPr>
          <p:nvPr/>
        </p:nvCxnSpPr>
        <p:spPr>
          <a:xfrm>
            <a:off x="5996096" y="1406766"/>
            <a:ext cx="0" cy="1050332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E09308E0-7D71-164E-9742-B17D642C6AD1}"/>
              </a:ext>
            </a:extLst>
          </p:cNvPr>
          <p:cNvCxnSpPr>
            <a:cxnSpLocks/>
          </p:cNvCxnSpPr>
          <p:nvPr/>
        </p:nvCxnSpPr>
        <p:spPr>
          <a:xfrm>
            <a:off x="6472619" y="2277467"/>
            <a:ext cx="0" cy="81936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E8BC5493-28D6-024E-BC55-7F335B116062}"/>
              </a:ext>
            </a:extLst>
          </p:cNvPr>
          <p:cNvCxnSpPr>
            <a:cxnSpLocks/>
          </p:cNvCxnSpPr>
          <p:nvPr/>
        </p:nvCxnSpPr>
        <p:spPr>
          <a:xfrm>
            <a:off x="5996097" y="2456142"/>
            <a:ext cx="477050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E2204626-352E-9341-8853-C93337A6A41C}"/>
              </a:ext>
            </a:extLst>
          </p:cNvPr>
          <p:cNvSpPr/>
          <p:nvPr/>
        </p:nvSpPr>
        <p:spPr>
          <a:xfrm>
            <a:off x="1103810" y="2400174"/>
            <a:ext cx="2236654" cy="95410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171442" indent="-171442" defTabSz="914378">
              <a:buFont typeface="Arial"/>
              <a:buChar char="•"/>
              <a:defRPr/>
            </a:pPr>
            <a:r>
              <a:rPr lang="en-US" sz="800" dirty="0">
                <a:solidFill>
                  <a:schemeClr val="accent3"/>
                </a:solidFill>
                <a:latin typeface="Libre Franklin" pitchFamily="2" charset="77"/>
              </a:rPr>
              <a:t>Secure the adoption of SaaS &amp; cloud</a:t>
            </a:r>
            <a:endParaRPr lang="en-US" sz="1100" dirty="0">
              <a:solidFill>
                <a:schemeClr val="accent3"/>
              </a:solidFill>
              <a:latin typeface="Arial" panose="020B0604020202020204"/>
            </a:endParaRP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US" sz="800" dirty="0">
                <a:solidFill>
                  <a:schemeClr val="accent3"/>
                </a:solidFill>
                <a:latin typeface="Libre Franklin" pitchFamily="2" charset="77"/>
              </a:rPr>
              <a:t>Enable direct-to-cloud connectivity and security for remote offices </a:t>
            </a: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US" sz="800" dirty="0">
                <a:solidFill>
                  <a:schemeClr val="accent3"/>
                </a:solidFill>
                <a:latin typeface="Libre Franklin" pitchFamily="2" charset="77"/>
              </a:rPr>
              <a:t>Protect off-network users</a:t>
            </a: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US" sz="800" dirty="0">
                <a:solidFill>
                  <a:schemeClr val="accent3"/>
                </a:solidFill>
                <a:latin typeface="Libre Franklin" pitchFamily="2" charset="77"/>
              </a:rPr>
              <a:t>Modernize your hybrid IT network</a:t>
            </a: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US" sz="800" dirty="0">
                <a:solidFill>
                  <a:schemeClr val="accent3"/>
                </a:solidFill>
                <a:latin typeface="Libre Franklin" pitchFamily="2" charset="77"/>
              </a:rPr>
              <a:t>Deploy a cloud converged security model from the cloud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1E96AA47-54FA-D14C-80B0-9A066CB67969}"/>
              </a:ext>
            </a:extLst>
          </p:cNvPr>
          <p:cNvSpPr/>
          <p:nvPr/>
        </p:nvSpPr>
        <p:spPr>
          <a:xfrm>
            <a:off x="3810807" y="2399204"/>
            <a:ext cx="2215200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171442" indent="-171442" defTabSz="914378">
              <a:buFont typeface="Arial"/>
              <a:buChar char="•"/>
              <a:defRPr/>
            </a:pPr>
            <a:r>
              <a:rPr lang="en-GB" sz="800" dirty="0">
                <a:solidFill>
                  <a:schemeClr val="accent3"/>
                </a:solidFill>
                <a:latin typeface="Libre Franklin" pitchFamily="2" charset="77"/>
              </a:rPr>
              <a:t>Next-gen your data protection</a:t>
            </a:r>
            <a:endParaRPr lang="en-US" sz="1100" dirty="0">
              <a:solidFill>
                <a:schemeClr val="accent3"/>
              </a:solidFill>
              <a:latin typeface="Arial" panose="020B0604020202020204"/>
            </a:endParaRP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GB" sz="800" dirty="0">
                <a:solidFill>
                  <a:schemeClr val="accent3"/>
                </a:solidFill>
                <a:latin typeface="Libre Franklin" pitchFamily="2" charset="77"/>
              </a:rPr>
              <a:t>Protect data in the cloud</a:t>
            </a: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GB" sz="800" dirty="0">
                <a:solidFill>
                  <a:schemeClr val="accent3"/>
                </a:solidFill>
                <a:latin typeface="Libre Franklin" pitchFamily="2" charset="77"/>
              </a:rPr>
              <a:t>Discover data in a hybrid environment</a:t>
            </a:r>
          </a:p>
          <a:p>
            <a:pPr marL="171442" indent="-171442" defTabSz="914378">
              <a:buFont typeface="Arial"/>
              <a:buChar char="•"/>
              <a:defRPr/>
            </a:pPr>
            <a:r>
              <a:rPr lang="en-GB" sz="800" dirty="0">
                <a:solidFill>
                  <a:schemeClr val="accent3"/>
                </a:solidFill>
                <a:latin typeface="Libre Franklin" pitchFamily="2" charset="77"/>
              </a:rPr>
              <a:t>Confidently verify regulatory compliance (e.g., GDPR and </a:t>
            </a:r>
            <a:r>
              <a:rPr lang="en-GB" sz="800" dirty="0" smtClean="0">
                <a:solidFill>
                  <a:schemeClr val="accent3"/>
                </a:solidFill>
                <a:latin typeface="Libre Franklin" pitchFamily="2" charset="77"/>
              </a:rPr>
              <a:t>PCI)</a:t>
            </a:r>
            <a:endParaRPr lang="en-GB" sz="800" dirty="0">
              <a:solidFill>
                <a:schemeClr val="accent3"/>
              </a:solidFill>
              <a:latin typeface="Libre Franklin" pitchFamily="2" charset="77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="" xmlns:a16="http://schemas.microsoft.com/office/drawing/2014/main" id="{76C4699B-C448-9144-8A58-5C15DC99A6BB}"/>
              </a:ext>
            </a:extLst>
          </p:cNvPr>
          <p:cNvCxnSpPr>
            <a:cxnSpLocks/>
          </p:cNvCxnSpPr>
          <p:nvPr/>
        </p:nvCxnSpPr>
        <p:spPr>
          <a:xfrm>
            <a:off x="5995034" y="1401928"/>
            <a:ext cx="968332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Arc 96">
            <a:extLst>
              <a:ext uri="{FF2B5EF4-FFF2-40B4-BE49-F238E27FC236}">
                <a16:creationId xmlns="" xmlns:a16="http://schemas.microsoft.com/office/drawing/2014/main" id="{6EE561A0-97A4-4E45-95F2-9DFA6E8F5EC4}"/>
              </a:ext>
            </a:extLst>
          </p:cNvPr>
          <p:cNvSpPr/>
          <p:nvPr/>
        </p:nvSpPr>
        <p:spPr>
          <a:xfrm rot="2524288">
            <a:off x="7092934" y="1181814"/>
            <a:ext cx="447861" cy="453302"/>
          </a:xfrm>
          <a:prstGeom prst="arc">
            <a:avLst/>
          </a:prstGeom>
          <a:ln w="254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98" name="Arc 97">
            <a:extLst>
              <a:ext uri="{FF2B5EF4-FFF2-40B4-BE49-F238E27FC236}">
                <a16:creationId xmlns="" xmlns:a16="http://schemas.microsoft.com/office/drawing/2014/main" id="{3DFCC063-D1E1-B044-9F88-A4546C42E435}"/>
              </a:ext>
            </a:extLst>
          </p:cNvPr>
          <p:cNvSpPr/>
          <p:nvPr/>
        </p:nvSpPr>
        <p:spPr>
          <a:xfrm rot="19075712" flipH="1">
            <a:off x="6981803" y="1186686"/>
            <a:ext cx="447861" cy="453302"/>
          </a:xfrm>
          <a:prstGeom prst="arc">
            <a:avLst/>
          </a:prstGeom>
          <a:ln w="254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="" xmlns:a16="http://schemas.microsoft.com/office/drawing/2014/main" id="{779A2480-621D-A547-AC5F-8A33EB1FEDBD}"/>
              </a:ext>
            </a:extLst>
          </p:cNvPr>
          <p:cNvCxnSpPr>
            <a:cxnSpLocks/>
          </p:cNvCxnSpPr>
          <p:nvPr/>
        </p:nvCxnSpPr>
        <p:spPr>
          <a:xfrm flipV="1">
            <a:off x="7556778" y="1410103"/>
            <a:ext cx="975941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>
            <a:extLst>
              <a:ext uri="{FF2B5EF4-FFF2-40B4-BE49-F238E27FC236}">
                <a16:creationId xmlns="" xmlns:a16="http://schemas.microsoft.com/office/drawing/2014/main" id="{F97589C8-6AD0-EB49-A53B-901C27C16E13}"/>
              </a:ext>
            </a:extLst>
          </p:cNvPr>
          <p:cNvSpPr/>
          <p:nvPr/>
        </p:nvSpPr>
        <p:spPr>
          <a:xfrm>
            <a:off x="7085155" y="1226601"/>
            <a:ext cx="355074" cy="35507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FFFFFF"/>
              </a:solidFill>
              <a:latin typeface="Libre Franklin" pitchFamily="2" charset="77"/>
            </a:endParaRPr>
          </a:p>
        </p:txBody>
      </p:sp>
      <p:pic>
        <p:nvPicPr>
          <p:cNvPr id="94" name="Graphic 27" descr="Graphic 27">
            <a:extLst>
              <a:ext uri="{FF2B5EF4-FFF2-40B4-BE49-F238E27FC236}">
                <a16:creationId xmlns="" xmlns:a16="http://schemas.microsoft.com/office/drawing/2014/main" id="{BFBF213C-654F-654D-9BBB-C3476859E8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82733" y="1244457"/>
            <a:ext cx="357496" cy="31543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95" name="Graphic 28" descr="Graphic 28">
            <a:extLst>
              <a:ext uri="{FF2B5EF4-FFF2-40B4-BE49-F238E27FC236}">
                <a16:creationId xmlns="" xmlns:a16="http://schemas.microsoft.com/office/drawing/2014/main" id="{B62CDB90-8192-CF48-85F0-FED3F96DBA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623" y="1299947"/>
            <a:ext cx="231719" cy="20445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972BDCBA-59A9-6741-9A5D-E2E8288978CD}"/>
              </a:ext>
            </a:extLst>
          </p:cNvPr>
          <p:cNvGrpSpPr/>
          <p:nvPr/>
        </p:nvGrpSpPr>
        <p:grpSpPr>
          <a:xfrm>
            <a:off x="984848" y="4149246"/>
            <a:ext cx="7273950" cy="458150"/>
            <a:chOff x="984848" y="4057809"/>
            <a:chExt cx="7273949" cy="458150"/>
          </a:xfrm>
        </p:grpSpPr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584EAE0F-D884-0346-83E5-A01466384FD1}"/>
                </a:ext>
              </a:extLst>
            </p:cNvPr>
            <p:cNvSpPr txBox="1"/>
            <p:nvPr/>
          </p:nvSpPr>
          <p:spPr>
            <a:xfrm rot="2407615">
              <a:off x="984848" y="4170033"/>
              <a:ext cx="7906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 dirty="0">
                  <a:solidFill>
                    <a:schemeClr val="tx2"/>
                  </a:solidFill>
                  <a:latin typeface="Libre Franklin" pitchFamily="2" charset="77"/>
                </a:rPr>
                <a:t>Data Guard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54DFF518-D7F7-8741-B2A7-1D48C0C0F45E}"/>
                </a:ext>
              </a:extLst>
            </p:cNvPr>
            <p:cNvSpPr txBox="1"/>
            <p:nvPr/>
          </p:nvSpPr>
          <p:spPr>
            <a:xfrm rot="2407615">
              <a:off x="1839022" y="4096642"/>
              <a:ext cx="5469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>
                  <a:solidFill>
                    <a:schemeClr val="tx2"/>
                  </a:solidFill>
                  <a:latin typeface="Libre Franklin" pitchFamily="2" charset="77"/>
                </a:rPr>
                <a:t>NGFW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D9B651BF-3988-0342-A063-0620520B5073}"/>
                </a:ext>
              </a:extLst>
            </p:cNvPr>
            <p:cNvSpPr txBox="1"/>
            <p:nvPr/>
          </p:nvSpPr>
          <p:spPr>
            <a:xfrm rot="2407615">
              <a:off x="2505505" y="4129774"/>
              <a:ext cx="67678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>
                  <a:solidFill>
                    <a:schemeClr val="tx2"/>
                  </a:solidFill>
                  <a:latin typeface="Libre Franklin" pitchFamily="2" charset="77"/>
                </a:rPr>
                <a:t>SD-WAN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99D348D2-3979-FA4C-9D0D-AC5740ADA605}"/>
                </a:ext>
              </a:extLst>
            </p:cNvPr>
            <p:cNvSpPr txBox="1"/>
            <p:nvPr/>
          </p:nvSpPr>
          <p:spPr>
            <a:xfrm rot="2407615">
              <a:off x="3290126" y="4069566"/>
              <a:ext cx="4555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>
                  <a:solidFill>
                    <a:schemeClr val="tx2"/>
                  </a:solidFill>
                  <a:latin typeface="Libre Franklin" pitchFamily="2" charset="77"/>
                </a:rPr>
                <a:t>AMD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3FDF50F8-16D0-1848-A5F5-836001386AAE}"/>
                </a:ext>
              </a:extLst>
            </p:cNvPr>
            <p:cNvSpPr txBox="1"/>
            <p:nvPr/>
          </p:nvSpPr>
          <p:spPr>
            <a:xfrm rot="2407615">
              <a:off x="4048186" y="4065291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>
                  <a:solidFill>
                    <a:schemeClr val="tx2"/>
                  </a:solidFill>
                  <a:latin typeface="Libre Franklin" pitchFamily="2" charset="77"/>
                </a:rPr>
                <a:t>Web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96A7541D-B91F-DE43-854C-82E082A7BE37}"/>
                </a:ext>
              </a:extLst>
            </p:cNvPr>
            <p:cNvSpPr txBox="1"/>
            <p:nvPr/>
          </p:nvSpPr>
          <p:spPr>
            <a:xfrm rot="2407615">
              <a:off x="4775056" y="4084173"/>
              <a:ext cx="50366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>
                  <a:solidFill>
                    <a:schemeClr val="tx2"/>
                  </a:solidFill>
                  <a:latin typeface="Libre Franklin" pitchFamily="2" charset="77"/>
                </a:rPr>
                <a:t>CASB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14D8EBDF-6ABE-5545-AD15-C1276C4F0B27}"/>
                </a:ext>
              </a:extLst>
            </p:cNvPr>
            <p:cNvSpPr txBox="1"/>
            <p:nvPr/>
          </p:nvSpPr>
          <p:spPr>
            <a:xfrm rot="2407615">
              <a:off x="5494482" y="4076692"/>
              <a:ext cx="4780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>
                  <a:solidFill>
                    <a:schemeClr val="tx2"/>
                  </a:solidFill>
                  <a:latin typeface="Libre Franklin" pitchFamily="2" charset="77"/>
                </a:rPr>
                <a:t>Email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FF32DE8B-85A1-E249-8FEE-70D950F0E598}"/>
                </a:ext>
              </a:extLst>
            </p:cNvPr>
            <p:cNvSpPr txBox="1"/>
            <p:nvPr/>
          </p:nvSpPr>
          <p:spPr>
            <a:xfrm rot="2407615">
              <a:off x="6244469" y="4057809"/>
              <a:ext cx="4171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>
                  <a:solidFill>
                    <a:schemeClr val="tx2"/>
                  </a:solidFill>
                  <a:latin typeface="Libre Franklin" pitchFamily="2" charset="77"/>
                </a:rPr>
                <a:t>DLP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4204C135-6EA5-5C41-91F2-8EDE02EDE3CF}"/>
                </a:ext>
              </a:extLst>
            </p:cNvPr>
            <p:cNvSpPr txBox="1"/>
            <p:nvPr/>
          </p:nvSpPr>
          <p:spPr>
            <a:xfrm rot="2407615">
              <a:off x="6900199" y="4146627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 dirty="0">
                  <a:solidFill>
                    <a:schemeClr val="tx2"/>
                  </a:solidFill>
                  <a:latin typeface="Libre Franklin" pitchFamily="2" charset="77"/>
                </a:rPr>
                <a:t>Behavioral </a:t>
              </a:r>
            </a:p>
            <a:p>
              <a:pPr defTabSz="914378">
                <a:defRPr/>
              </a:pPr>
              <a:r>
                <a:rPr lang="en-US" sz="900" dirty="0">
                  <a:solidFill>
                    <a:schemeClr val="tx2"/>
                  </a:solidFill>
                  <a:latin typeface="Libre Franklin" pitchFamily="2" charset="77"/>
                </a:rPr>
                <a:t>Analytics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E09FC2CE-27BF-6C42-901A-B03050D310D7}"/>
                </a:ext>
              </a:extLst>
            </p:cNvPr>
            <p:cNvSpPr txBox="1"/>
            <p:nvPr/>
          </p:nvSpPr>
          <p:spPr>
            <a:xfrm rot="2407615">
              <a:off x="7705440" y="4077867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 dirty="0">
                  <a:solidFill>
                    <a:schemeClr val="tx2"/>
                  </a:solidFill>
                  <a:latin typeface="Libre Franklin" pitchFamily="2" charset="77"/>
                </a:rPr>
                <a:t>Insider</a:t>
              </a:r>
            </a:p>
            <a:p>
              <a:pPr defTabSz="914378">
                <a:defRPr/>
              </a:pPr>
              <a:r>
                <a:rPr lang="en-US" sz="900" dirty="0">
                  <a:solidFill>
                    <a:schemeClr val="tx2"/>
                  </a:solidFill>
                  <a:latin typeface="Libre Franklin" pitchFamily="2" charset="77"/>
                </a:rPr>
                <a:t>Threat</a:t>
              </a: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8CE4779-5AB2-5C4F-94EC-4D60CB959B88}"/>
              </a:ext>
            </a:extLst>
          </p:cNvPr>
          <p:cNvSpPr/>
          <p:nvPr/>
        </p:nvSpPr>
        <p:spPr>
          <a:xfrm>
            <a:off x="4108223" y="3147217"/>
            <a:ext cx="90093" cy="900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>
              <a:defRPr/>
            </a:pPr>
            <a:endParaRPr lang="en-US" sz="11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71A6E51C-CA4A-8445-9623-C4A540C903F2}"/>
              </a:ext>
            </a:extLst>
          </p:cNvPr>
          <p:cNvSpPr/>
          <p:nvPr/>
        </p:nvSpPr>
        <p:spPr>
          <a:xfrm>
            <a:off x="6769810" y="3054128"/>
            <a:ext cx="90093" cy="9009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>
              <a:defRPr/>
            </a:pPr>
            <a:endParaRPr lang="en-US" sz="11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3C4D5AC0-1226-BD45-ADBF-6D02BCF9D4A6}"/>
              </a:ext>
            </a:extLst>
          </p:cNvPr>
          <p:cNvSpPr/>
          <p:nvPr/>
        </p:nvSpPr>
        <p:spPr>
          <a:xfrm>
            <a:off x="1696264" y="1238459"/>
            <a:ext cx="355074" cy="35507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FFFFFF"/>
              </a:solidFill>
              <a:latin typeface="Libre Franklin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="" xmlns:a16="http://schemas.microsoft.com/office/drawing/2014/main" id="{28C91121-B208-8844-ABF8-FAFA3BBEB84C}"/>
              </a:ext>
            </a:extLst>
          </p:cNvPr>
          <p:cNvCxnSpPr>
            <a:cxnSpLocks/>
          </p:cNvCxnSpPr>
          <p:nvPr/>
        </p:nvCxnSpPr>
        <p:spPr>
          <a:xfrm>
            <a:off x="612719" y="1407891"/>
            <a:ext cx="961057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Arc 84">
            <a:extLst>
              <a:ext uri="{FF2B5EF4-FFF2-40B4-BE49-F238E27FC236}">
                <a16:creationId xmlns="" xmlns:a16="http://schemas.microsoft.com/office/drawing/2014/main" id="{6E3C938D-068E-534E-A7C7-59088C64131B}"/>
              </a:ext>
            </a:extLst>
          </p:cNvPr>
          <p:cNvSpPr/>
          <p:nvPr/>
        </p:nvSpPr>
        <p:spPr>
          <a:xfrm rot="2524288">
            <a:off x="1703345" y="1193509"/>
            <a:ext cx="447861" cy="453302"/>
          </a:xfrm>
          <a:prstGeom prst="arc">
            <a:avLst/>
          </a:prstGeom>
          <a:ln w="254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6" name="Arc 85">
            <a:extLst>
              <a:ext uri="{FF2B5EF4-FFF2-40B4-BE49-F238E27FC236}">
                <a16:creationId xmlns="" xmlns:a16="http://schemas.microsoft.com/office/drawing/2014/main" id="{34CB4B23-B1CA-864A-869F-878FAC875AC9}"/>
              </a:ext>
            </a:extLst>
          </p:cNvPr>
          <p:cNvSpPr/>
          <p:nvPr/>
        </p:nvSpPr>
        <p:spPr>
          <a:xfrm rot="19075712" flipH="1">
            <a:off x="1592213" y="1198381"/>
            <a:ext cx="447861" cy="453302"/>
          </a:xfrm>
          <a:prstGeom prst="arc">
            <a:avLst/>
          </a:prstGeom>
          <a:ln w="254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="" xmlns:a16="http://schemas.microsoft.com/office/drawing/2014/main" id="{B93B2D9F-4A81-124D-9FCD-7F9E17E34490}"/>
              </a:ext>
            </a:extLst>
          </p:cNvPr>
          <p:cNvCxnSpPr>
            <a:cxnSpLocks/>
          </p:cNvCxnSpPr>
          <p:nvPr/>
        </p:nvCxnSpPr>
        <p:spPr>
          <a:xfrm flipV="1">
            <a:off x="2167187" y="1410436"/>
            <a:ext cx="975942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>
            <a:extLst>
              <a:ext uri="{FF2B5EF4-FFF2-40B4-BE49-F238E27FC236}">
                <a16:creationId xmlns="" xmlns:a16="http://schemas.microsoft.com/office/drawing/2014/main" id="{F5FB6CCC-A7FA-8C4F-AED9-C2DDFCA499BA}"/>
              </a:ext>
            </a:extLst>
          </p:cNvPr>
          <p:cNvSpPr/>
          <p:nvPr/>
        </p:nvSpPr>
        <p:spPr>
          <a:xfrm>
            <a:off x="4406925" y="1232907"/>
            <a:ext cx="355074" cy="3550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FFFFFF"/>
              </a:solidFill>
              <a:latin typeface="Libre Franklin" pitchFamily="2" charset="77"/>
            </a:endParaRPr>
          </a:p>
        </p:txBody>
      </p:sp>
      <p:pic>
        <p:nvPicPr>
          <p:cNvPr id="75" name="Graphic 25" descr="Graphic 25">
            <a:extLst>
              <a:ext uri="{FF2B5EF4-FFF2-40B4-BE49-F238E27FC236}">
                <a16:creationId xmlns="" xmlns:a16="http://schemas.microsoft.com/office/drawing/2014/main" id="{203CD89A-2FD8-AF40-ADB4-F2C261DCB3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790" y="1273085"/>
            <a:ext cx="311348" cy="274719"/>
          </a:xfrm>
          <a:prstGeom prst="rect">
            <a:avLst/>
          </a:prstGeom>
          <a:noFill/>
          <a:ln w="12700">
            <a:miter lim="400000"/>
          </a:ln>
        </p:spPr>
      </p:pic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C7B01044-0E31-9647-9149-1681B5B9DABB}"/>
              </a:ext>
            </a:extLst>
          </p:cNvPr>
          <p:cNvCxnSpPr>
            <a:cxnSpLocks/>
          </p:cNvCxnSpPr>
          <p:nvPr/>
        </p:nvCxnSpPr>
        <p:spPr>
          <a:xfrm>
            <a:off x="3328861" y="1407101"/>
            <a:ext cx="961057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Arc 77">
            <a:extLst>
              <a:ext uri="{FF2B5EF4-FFF2-40B4-BE49-F238E27FC236}">
                <a16:creationId xmlns="" xmlns:a16="http://schemas.microsoft.com/office/drawing/2014/main" id="{38AE68E1-7DFE-5541-8784-2314E53127B7}"/>
              </a:ext>
            </a:extLst>
          </p:cNvPr>
          <p:cNvSpPr/>
          <p:nvPr/>
        </p:nvSpPr>
        <p:spPr>
          <a:xfrm rot="2524288">
            <a:off x="4415753" y="1181356"/>
            <a:ext cx="447861" cy="453302"/>
          </a:xfrm>
          <a:prstGeom prst="arc">
            <a:avLst/>
          </a:prstGeom>
          <a:ln w="254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9" name="Arc 78">
            <a:extLst>
              <a:ext uri="{FF2B5EF4-FFF2-40B4-BE49-F238E27FC236}">
                <a16:creationId xmlns="" xmlns:a16="http://schemas.microsoft.com/office/drawing/2014/main" id="{AD862B2D-C971-3D44-B013-F730A0FC9312}"/>
              </a:ext>
            </a:extLst>
          </p:cNvPr>
          <p:cNvSpPr/>
          <p:nvPr/>
        </p:nvSpPr>
        <p:spPr>
          <a:xfrm rot="19075712" flipH="1">
            <a:off x="4304624" y="1186228"/>
            <a:ext cx="447861" cy="453302"/>
          </a:xfrm>
          <a:prstGeom prst="arc">
            <a:avLst/>
          </a:prstGeom>
          <a:ln w="254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>
              <a:defRPr/>
            </a:pPr>
            <a:endParaRPr lang="en-US" sz="110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="" xmlns:a16="http://schemas.microsoft.com/office/drawing/2014/main" id="{891043B1-E7D9-C649-BA82-D20050D0D24F}"/>
              </a:ext>
            </a:extLst>
          </p:cNvPr>
          <p:cNvCxnSpPr>
            <a:cxnSpLocks/>
          </p:cNvCxnSpPr>
          <p:nvPr/>
        </p:nvCxnSpPr>
        <p:spPr>
          <a:xfrm flipV="1">
            <a:off x="4879598" y="1409646"/>
            <a:ext cx="975941" cy="0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="" xmlns:a16="http://schemas.microsoft.com/office/drawing/2014/main" id="{61C2CA6E-7A65-A94C-B064-E3A5B871440A}"/>
              </a:ext>
            </a:extLst>
          </p:cNvPr>
          <p:cNvGrpSpPr/>
          <p:nvPr/>
        </p:nvGrpSpPr>
        <p:grpSpPr>
          <a:xfrm>
            <a:off x="3542571" y="4547948"/>
            <a:ext cx="2485871" cy="230832"/>
            <a:chOff x="3542570" y="4488876"/>
            <a:chExt cx="2485870" cy="230832"/>
          </a:xfrm>
        </p:grpSpPr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A65A8C5E-E743-544D-9CCC-9E3D7E551A01}"/>
                </a:ext>
              </a:extLst>
            </p:cNvPr>
            <p:cNvSpPr txBox="1"/>
            <p:nvPr/>
          </p:nvSpPr>
          <p:spPr>
            <a:xfrm>
              <a:off x="3854417" y="4488876"/>
              <a:ext cx="190468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900" dirty="0">
                  <a:solidFill>
                    <a:schemeClr val="tx2"/>
                  </a:solidFill>
                  <a:latin typeface="Libre Franklin" pitchFamily="2" charset="77"/>
                </a:rPr>
                <a:t>Converged Security Capabilities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="" xmlns:a16="http://schemas.microsoft.com/office/drawing/2014/main" id="{4D5339C8-8201-C94E-983F-B685BA2A3ACF}"/>
                </a:ext>
              </a:extLst>
            </p:cNvPr>
            <p:cNvCxnSpPr/>
            <p:nvPr/>
          </p:nvCxnSpPr>
          <p:spPr>
            <a:xfrm flipH="1">
              <a:off x="3542570" y="4602328"/>
              <a:ext cx="303275" cy="0"/>
            </a:xfrm>
            <a:prstGeom prst="straightConnector1">
              <a:avLst/>
            </a:prstGeom>
            <a:ln w="25400" cap="rnd">
              <a:solidFill>
                <a:schemeClr val="tx2">
                  <a:lumMod val="60000"/>
                  <a:lumOff val="40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="" xmlns:a16="http://schemas.microsoft.com/office/drawing/2014/main" id="{4CC186FA-1286-B14C-A2CD-C07F38C776DC}"/>
                </a:ext>
              </a:extLst>
            </p:cNvPr>
            <p:cNvCxnSpPr>
              <a:cxnSpLocks/>
            </p:cNvCxnSpPr>
            <p:nvPr/>
          </p:nvCxnSpPr>
          <p:spPr>
            <a:xfrm>
              <a:off x="5725165" y="4602328"/>
              <a:ext cx="303275" cy="0"/>
            </a:xfrm>
            <a:prstGeom prst="straightConnector1">
              <a:avLst/>
            </a:prstGeom>
            <a:ln w="25400" cap="rnd">
              <a:solidFill>
                <a:schemeClr val="tx2">
                  <a:lumMod val="60000"/>
                  <a:lumOff val="40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>
            <a:extLst>
              <a:ext uri="{FF2B5EF4-FFF2-40B4-BE49-F238E27FC236}">
                <a16:creationId xmlns="" xmlns:a16="http://schemas.microsoft.com/office/drawing/2014/main" id="{0DF901CC-CFA4-8B48-B7ED-E41622258A8A}"/>
              </a:ext>
            </a:extLst>
          </p:cNvPr>
          <p:cNvCxnSpPr>
            <a:cxnSpLocks/>
            <a:stCxn id="57" idx="1"/>
          </p:cNvCxnSpPr>
          <p:nvPr/>
        </p:nvCxnSpPr>
        <p:spPr>
          <a:xfrm flipH="1">
            <a:off x="1083508" y="3417029"/>
            <a:ext cx="305408" cy="2559"/>
          </a:xfrm>
          <a:prstGeom prst="line">
            <a:avLst/>
          </a:prstGeom>
          <a:ln w="12700" cap="rnd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E0C94E0E-AC78-F34D-9877-65C250263CBF}"/>
              </a:ext>
            </a:extLst>
          </p:cNvPr>
          <p:cNvSpPr/>
          <p:nvPr/>
        </p:nvSpPr>
        <p:spPr>
          <a:xfrm>
            <a:off x="1388915" y="3371983"/>
            <a:ext cx="90093" cy="9009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>
              <a:defRPr/>
            </a:pPr>
            <a:endParaRPr lang="en-US" sz="11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62AD22A2-9AFD-F746-A9EC-13514D78B4F1}"/>
              </a:ext>
            </a:extLst>
          </p:cNvPr>
          <p:cNvSpPr txBox="1"/>
          <p:nvPr/>
        </p:nvSpPr>
        <p:spPr>
          <a:xfrm>
            <a:off x="1099959" y="2214787"/>
            <a:ext cx="12394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>
              <a:defRPr/>
            </a:pPr>
            <a:r>
              <a:rPr lang="en-US" sz="900" b="1" dirty="0">
                <a:solidFill>
                  <a:schemeClr val="accent3"/>
                </a:solidFill>
                <a:latin typeface="Libre Franklin" pitchFamily="2" charset="77"/>
              </a:rPr>
              <a:t>Security Initiatives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62926165-E2E0-7D40-A102-F600C22322E1}"/>
              </a:ext>
            </a:extLst>
          </p:cNvPr>
          <p:cNvSpPr txBox="1"/>
          <p:nvPr/>
        </p:nvSpPr>
        <p:spPr>
          <a:xfrm>
            <a:off x="3796429" y="2213159"/>
            <a:ext cx="12394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>
              <a:defRPr/>
            </a:pPr>
            <a:r>
              <a:rPr lang="en-US" sz="900" b="1">
                <a:solidFill>
                  <a:schemeClr val="accent3"/>
                </a:solidFill>
                <a:latin typeface="Libre Franklin" pitchFamily="2" charset="77"/>
              </a:rPr>
              <a:t>Security Initiatives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C07BD0BB-FCEC-0A4B-96DC-5EC85538536D}"/>
              </a:ext>
            </a:extLst>
          </p:cNvPr>
          <p:cNvSpPr txBox="1"/>
          <p:nvPr/>
        </p:nvSpPr>
        <p:spPr>
          <a:xfrm>
            <a:off x="6474302" y="2213237"/>
            <a:ext cx="12394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>
              <a:defRPr/>
            </a:pPr>
            <a:r>
              <a:rPr lang="en-US" sz="900" b="1">
                <a:solidFill>
                  <a:schemeClr val="accent3"/>
                </a:solidFill>
                <a:latin typeface="Libre Franklin" pitchFamily="2" charset="77"/>
              </a:rPr>
              <a:t>Security Initiatives</a:t>
            </a:r>
          </a:p>
        </p:txBody>
      </p:sp>
      <p:sp>
        <p:nvSpPr>
          <p:cNvPr id="63" name="Line">
            <a:extLst>
              <a:ext uri="{FF2B5EF4-FFF2-40B4-BE49-F238E27FC236}">
                <a16:creationId xmlns="" xmlns:a16="http://schemas.microsoft.com/office/drawing/2014/main" id="{6924AEE8-4D6D-EB48-960E-86444B33C86B}"/>
              </a:ext>
            </a:extLst>
          </p:cNvPr>
          <p:cNvSpPr/>
          <p:nvPr/>
        </p:nvSpPr>
        <p:spPr>
          <a:xfrm rot="5400000">
            <a:off x="6136878" y="3383192"/>
            <a:ext cx="941267" cy="42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5" name="Line">
            <a:extLst>
              <a:ext uri="{FF2B5EF4-FFF2-40B4-BE49-F238E27FC236}">
                <a16:creationId xmlns="" xmlns:a16="http://schemas.microsoft.com/office/drawing/2014/main" id="{F7926744-6D86-BA44-948C-961240A433FA}"/>
              </a:ext>
            </a:extLst>
          </p:cNvPr>
          <p:cNvSpPr/>
          <p:nvPr/>
        </p:nvSpPr>
        <p:spPr>
          <a:xfrm rot="16200000">
            <a:off x="5743028" y="3018035"/>
            <a:ext cx="963897" cy="11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="" xmlns:a16="http://schemas.microsoft.com/office/drawing/2014/main" id="{C03841B1-A7B3-074D-85B6-DE21619C6E71}"/>
              </a:ext>
            </a:extLst>
          </p:cNvPr>
          <p:cNvGrpSpPr/>
          <p:nvPr/>
        </p:nvGrpSpPr>
        <p:grpSpPr>
          <a:xfrm>
            <a:off x="1147999" y="4020757"/>
            <a:ext cx="6772267" cy="87781"/>
            <a:chOff x="1147998" y="3929316"/>
            <a:chExt cx="6772267" cy="87781"/>
          </a:xfrm>
          <a:solidFill>
            <a:schemeClr val="tx2"/>
          </a:solidFill>
        </p:grpSpPr>
        <p:sp>
          <p:nvSpPr>
            <p:cNvPr id="36" name="Oval 35">
              <a:extLst>
                <a:ext uri="{FF2B5EF4-FFF2-40B4-BE49-F238E27FC236}">
                  <a16:creationId xmlns="" xmlns:a16="http://schemas.microsoft.com/office/drawing/2014/main" id="{0FFCB20C-4CD0-B74E-B735-9161758DDD6E}"/>
                </a:ext>
              </a:extLst>
            </p:cNvPr>
            <p:cNvSpPr/>
            <p:nvPr/>
          </p:nvSpPr>
          <p:spPr>
            <a:xfrm>
              <a:off x="1147998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="" xmlns:a16="http://schemas.microsoft.com/office/drawing/2014/main" id="{EAAFD3D1-6156-C846-B756-FB356CFA8B67}"/>
                </a:ext>
              </a:extLst>
            </p:cNvPr>
            <p:cNvSpPr/>
            <p:nvPr/>
          </p:nvSpPr>
          <p:spPr>
            <a:xfrm>
              <a:off x="3376159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2C5AA15D-8386-6242-BA28-B39014FC684D}"/>
                </a:ext>
              </a:extLst>
            </p:cNvPr>
            <p:cNvSpPr/>
            <p:nvPr/>
          </p:nvSpPr>
          <p:spPr>
            <a:xfrm>
              <a:off x="4118880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="" xmlns:a16="http://schemas.microsoft.com/office/drawing/2014/main" id="{50DFC621-DCF9-7641-B715-916B8A005A65}"/>
                </a:ext>
              </a:extLst>
            </p:cNvPr>
            <p:cNvSpPr/>
            <p:nvPr/>
          </p:nvSpPr>
          <p:spPr>
            <a:xfrm>
              <a:off x="7089762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58329980-64C1-2745-A2F1-F4FDAA806EBA}"/>
                </a:ext>
              </a:extLst>
            </p:cNvPr>
            <p:cNvSpPr/>
            <p:nvPr/>
          </p:nvSpPr>
          <p:spPr>
            <a:xfrm>
              <a:off x="7832484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="" xmlns:a16="http://schemas.microsoft.com/office/drawing/2014/main" id="{93532504-F17E-5445-B038-74298AC49803}"/>
                </a:ext>
              </a:extLst>
            </p:cNvPr>
            <p:cNvSpPr/>
            <p:nvPr/>
          </p:nvSpPr>
          <p:spPr>
            <a:xfrm>
              <a:off x="1890718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="" xmlns:a16="http://schemas.microsoft.com/office/drawing/2014/main" id="{60FEB7A8-C541-5740-BFB7-C59D8618190F}"/>
                </a:ext>
              </a:extLst>
            </p:cNvPr>
            <p:cNvSpPr/>
            <p:nvPr/>
          </p:nvSpPr>
          <p:spPr>
            <a:xfrm>
              <a:off x="2633438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="" xmlns:a16="http://schemas.microsoft.com/office/drawing/2014/main" id="{6EF8A976-CED9-BC44-8A6B-DE005B4F4E0B}"/>
                </a:ext>
              </a:extLst>
            </p:cNvPr>
            <p:cNvSpPr/>
            <p:nvPr/>
          </p:nvSpPr>
          <p:spPr>
            <a:xfrm>
              <a:off x="6347041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="" xmlns:a16="http://schemas.microsoft.com/office/drawing/2014/main" id="{06DEA9D8-BE80-3143-9E5C-0140C0FF7B9A}"/>
                </a:ext>
              </a:extLst>
            </p:cNvPr>
            <p:cNvSpPr/>
            <p:nvPr/>
          </p:nvSpPr>
          <p:spPr>
            <a:xfrm>
              <a:off x="5604320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="" xmlns:a16="http://schemas.microsoft.com/office/drawing/2014/main" id="{5A23E546-7127-AB47-AA6E-F86DE1496836}"/>
                </a:ext>
              </a:extLst>
            </p:cNvPr>
            <p:cNvSpPr/>
            <p:nvPr/>
          </p:nvSpPr>
          <p:spPr>
            <a:xfrm>
              <a:off x="4861600" y="3929316"/>
              <a:ext cx="87781" cy="8778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100">
                <a:solidFill>
                  <a:srgbClr val="FFFFFF"/>
                </a:solidFill>
                <a:latin typeface="Arial" panose="020B0604020202020204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10208926-C18B-5D47-84EE-6B3773CA6D6A}"/>
              </a:ext>
            </a:extLst>
          </p:cNvPr>
          <p:cNvSpPr txBox="1"/>
          <p:nvPr/>
        </p:nvSpPr>
        <p:spPr>
          <a:xfrm>
            <a:off x="6203530" y="1680564"/>
            <a:ext cx="2153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en-US" sz="1100" dirty="0" smtClean="0">
                <a:solidFill>
                  <a:schemeClr val="accent3"/>
                </a:solidFill>
                <a:latin typeface="Libre Franklin" pitchFamily="2" charset="77"/>
              </a:rPr>
              <a:t>End users </a:t>
            </a:r>
            <a:r>
              <a:rPr lang="en-US" sz="1100" dirty="0">
                <a:solidFill>
                  <a:schemeClr val="accent3"/>
                </a:solidFill>
                <a:latin typeface="Libre Franklin" pitchFamily="2" charset="77"/>
              </a:rPr>
              <a:t>are your best asset but also a significant risk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6B56DF2E-5889-974E-B1AF-C92D28F09F70}"/>
              </a:ext>
            </a:extLst>
          </p:cNvPr>
          <p:cNvSpPr txBox="1"/>
          <p:nvPr/>
        </p:nvSpPr>
        <p:spPr>
          <a:xfrm>
            <a:off x="794259" y="1682789"/>
            <a:ext cx="229452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en-US" sz="1100" dirty="0" smtClean="0">
                <a:solidFill>
                  <a:schemeClr val="accent3"/>
                </a:solidFill>
                <a:latin typeface="Libre Franklin" pitchFamily="2" charset="77"/>
              </a:rPr>
              <a:t>You need </a:t>
            </a:r>
            <a:r>
              <a:rPr lang="en-US" sz="1100" dirty="0">
                <a:solidFill>
                  <a:schemeClr val="accent3"/>
                </a:solidFill>
                <a:latin typeface="Libre Franklin" pitchFamily="2" charset="77"/>
              </a:rPr>
              <a:t>to use  Cloud </a:t>
            </a:r>
            <a:r>
              <a:rPr lang="en-US" sz="1100" dirty="0" smtClean="0">
                <a:solidFill>
                  <a:schemeClr val="accent3"/>
                </a:solidFill>
                <a:latin typeface="Libre Franklin" pitchFamily="2" charset="77"/>
              </a:rPr>
              <a:t>applications </a:t>
            </a:r>
            <a:r>
              <a:rPr lang="en-US" sz="1100" dirty="0">
                <a:solidFill>
                  <a:schemeClr val="accent3"/>
                </a:solidFill>
                <a:latin typeface="Libre Franklin" pitchFamily="2" charset="77"/>
              </a:rPr>
              <a:t>they </a:t>
            </a:r>
            <a:r>
              <a:rPr lang="en-US" sz="1100" dirty="0" smtClean="0">
                <a:solidFill>
                  <a:schemeClr val="accent3"/>
                </a:solidFill>
                <a:latin typeface="Libre Franklin" pitchFamily="2" charset="77"/>
              </a:rPr>
              <a:t>choose they </a:t>
            </a:r>
            <a:r>
              <a:rPr lang="en-US" sz="1100" dirty="0">
                <a:solidFill>
                  <a:schemeClr val="accent3"/>
                </a:solidFill>
                <a:latin typeface="Libre Franklin" pitchFamily="2" charset="77"/>
              </a:rPr>
              <a:t>need to be </a:t>
            </a:r>
            <a:r>
              <a:rPr lang="en-US" sz="1100" dirty="0" smtClean="0">
                <a:solidFill>
                  <a:schemeClr val="accent3"/>
                </a:solidFill>
                <a:latin typeface="Libre Franklin" pitchFamily="2" charset="77"/>
              </a:rPr>
              <a:t>secure and fast</a:t>
            </a:r>
            <a:endParaRPr lang="en-US" sz="1100" dirty="0">
              <a:solidFill>
                <a:schemeClr val="accent3"/>
              </a:solidFill>
              <a:latin typeface="Libre Franklin" pitchFamily="2" charset="77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D7C32B4E-5061-7640-988E-6788BD3F380F}"/>
              </a:ext>
            </a:extLst>
          </p:cNvPr>
          <p:cNvSpPr txBox="1"/>
          <p:nvPr/>
        </p:nvSpPr>
        <p:spPr>
          <a:xfrm>
            <a:off x="3488847" y="1633775"/>
            <a:ext cx="23521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en-US" sz="1100" smtClean="0">
                <a:solidFill>
                  <a:schemeClr val="accent3"/>
                </a:solidFill>
                <a:latin typeface="Libre Franklin" pitchFamily="2" charset="77"/>
              </a:rPr>
              <a:t>Your reputation </a:t>
            </a:r>
            <a:r>
              <a:rPr lang="en-US" sz="1100" dirty="0">
                <a:solidFill>
                  <a:schemeClr val="accent3"/>
                </a:solidFill>
                <a:latin typeface="Libre Franklin" pitchFamily="2" charset="77"/>
              </a:rPr>
              <a:t>depends on good information governance 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A7E7F616-1E11-E846-8642-5B29D3A86553}"/>
              </a:ext>
            </a:extLst>
          </p:cNvPr>
          <p:cNvSpPr txBox="1"/>
          <p:nvPr/>
        </p:nvSpPr>
        <p:spPr>
          <a:xfrm>
            <a:off x="4466437" y="4917250"/>
            <a:ext cx="3623863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600" dirty="0">
                <a:solidFill>
                  <a:schemeClr val="tx2">
                    <a:lumMod val="40000"/>
                    <a:lumOff val="60000"/>
                  </a:schemeClr>
                </a:solidFill>
                <a:latin typeface="Libre Franklin" pitchFamily="2" charset="77"/>
              </a:rPr>
              <a:t>Forcepoint Proprietary</a:t>
            </a:r>
          </a:p>
        </p:txBody>
      </p:sp>
      <p:pic>
        <p:nvPicPr>
          <p:cNvPr id="104" name="Picture 103">
            <a:extLst>
              <a:ext uri="{FF2B5EF4-FFF2-40B4-BE49-F238E27FC236}">
                <a16:creationId xmlns="" xmlns:a16="http://schemas.microsoft.com/office/drawing/2014/main" id="{F8C37A85-F5C4-1B47-91F9-0F42A9D0D5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111" y="1246361"/>
            <a:ext cx="378658" cy="338938"/>
          </a:xfrm>
          <a:prstGeom prst="rect">
            <a:avLst/>
          </a:prstGeom>
        </p:spPr>
      </p:pic>
      <p:sp>
        <p:nvSpPr>
          <p:cNvPr id="106" name="Line">
            <a:extLst>
              <a:ext uri="{FF2B5EF4-FFF2-40B4-BE49-F238E27FC236}">
                <a16:creationId xmlns="" xmlns:a16="http://schemas.microsoft.com/office/drawing/2014/main" id="{F7926744-6D86-BA44-948C-961240A433FA}"/>
              </a:ext>
            </a:extLst>
          </p:cNvPr>
          <p:cNvSpPr/>
          <p:nvPr/>
        </p:nvSpPr>
        <p:spPr>
          <a:xfrm rot="16200000">
            <a:off x="5385418" y="2652771"/>
            <a:ext cx="963897" cy="1901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3"/>
                </a:moveTo>
                <a:cubicBezTo>
                  <a:pt x="1528" y="-56"/>
                  <a:pt x="3052" y="694"/>
                  <a:pt x="4540" y="2234"/>
                </a:cubicBezTo>
                <a:cubicBezTo>
                  <a:pt x="8735" y="6575"/>
                  <a:pt x="12515" y="17076"/>
                  <a:pt x="16757" y="20241"/>
                </a:cubicBezTo>
                <a:cubicBezTo>
                  <a:pt x="18368" y="21442"/>
                  <a:pt x="19964" y="21544"/>
                  <a:pt x="21600" y="21544"/>
                </a:cubicBezTo>
              </a:path>
            </a:pathLst>
          </a:cu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lIns="45719" tIns="45719" rIns="45719" bIns="45719"/>
          <a:lstStyle/>
          <a:p>
            <a:pPr defTabSz="914378">
              <a:defRPr/>
            </a:pPr>
            <a:endParaRPr sz="110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7655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85340" y="385486"/>
            <a:ext cx="7087060" cy="579714"/>
          </a:xfrm>
        </p:spPr>
        <p:txBody>
          <a:bodyPr/>
          <a:lstStyle/>
          <a:p>
            <a:r>
              <a:rPr lang="en-US" sz="2500" spc="-40" dirty="0"/>
              <a:t>The </a:t>
            </a:r>
            <a:r>
              <a:rPr lang="en-US" sz="2500" spc="-40" dirty="0" err="1"/>
              <a:t>Forcepoint</a:t>
            </a:r>
            <a:r>
              <a:rPr lang="en-US" sz="2500" spc="-40" dirty="0"/>
              <a:t> </a:t>
            </a:r>
            <a:r>
              <a:rPr lang="en-US" sz="2500" spc="-40" dirty="0" smtClean="0"/>
              <a:t>and </a:t>
            </a:r>
            <a:r>
              <a:rPr lang="en-US" sz="2500" spc="-40" dirty="0" err="1" smtClean="0">
                <a:solidFill>
                  <a:srgbClr val="2BB001"/>
                </a:solidFill>
              </a:rPr>
              <a:t>Filter:</a:t>
            </a:r>
            <a:r>
              <a:rPr lang="en-US" sz="2500" spc="-40" dirty="0" err="1" smtClean="0">
                <a:solidFill>
                  <a:srgbClr val="C00000"/>
                </a:solidFill>
              </a:rPr>
              <a:t>max</a:t>
            </a:r>
            <a:r>
              <a:rPr lang="en-US" sz="2500" spc="-40" dirty="0" smtClean="0"/>
              <a:t> Advantage</a:t>
            </a:r>
            <a:endParaRPr lang="en-US" sz="2500" spc="-40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2801DE6-0213-D84D-BFAC-2783E05C0FE5}"/>
              </a:ext>
            </a:extLst>
          </p:cNvPr>
          <p:cNvSpPr/>
          <p:nvPr/>
        </p:nvSpPr>
        <p:spPr>
          <a:xfrm>
            <a:off x="541097" y="1083069"/>
            <a:ext cx="2618957" cy="132185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45720" rIns="18288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Cloud UEBA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</a:br>
            <a:r>
              <a:rPr lang="en-US" sz="1400" dirty="0">
                <a:solidFill>
                  <a:srgbClr val="CCCCCC"/>
                </a:solidFill>
                <a:latin typeface="Libre Franklin" pitchFamily="2" charset="77"/>
              </a:rPr>
              <a:t>R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isk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-prioritized alerts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from behavior analytics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in the cloud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Libre Franklin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863E0E4-A950-4D48-AB74-5D9499F58381}"/>
              </a:ext>
            </a:extLst>
          </p:cNvPr>
          <p:cNvSpPr/>
          <p:nvPr/>
        </p:nvSpPr>
        <p:spPr>
          <a:xfrm>
            <a:off x="3258374" y="1083069"/>
            <a:ext cx="2618957" cy="1321857"/>
          </a:xfrm>
          <a:prstGeom prst="rect">
            <a:avLst/>
          </a:prstGeom>
          <a:solidFill>
            <a:srgbClr val="0A7A86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Libre Franklin" pitchFamily="2" charset="77"/>
              </a:rPr>
              <a:t>BYOD</a:t>
            </a:r>
          </a:p>
          <a:p>
            <a:pPr algn="ctr"/>
            <a:r>
              <a:rPr lang="en-US" sz="1400" dirty="0">
                <a:solidFill>
                  <a:srgbClr val="CCCCCC"/>
                </a:solidFill>
                <a:latin typeface="Libre Franklin" pitchFamily="2" charset="77"/>
              </a:rPr>
              <a:t>The most granular device and activity control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62A0EFC-2CA1-0242-B717-D13CDE58D3D4}"/>
              </a:ext>
            </a:extLst>
          </p:cNvPr>
          <p:cNvSpPr/>
          <p:nvPr/>
        </p:nvSpPr>
        <p:spPr>
          <a:xfrm>
            <a:off x="1899735" y="2532192"/>
            <a:ext cx="2618957" cy="1321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45720" rIns="18288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Integrated DLP 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</a:b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and CASB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CCCCCC"/>
                </a:solidFill>
                <a:latin typeface="Libre Franklin" pitchFamily="2" charset="77"/>
              </a:rPr>
              <a:t>S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eamless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 policy extension from on-premises to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the cloud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53AC1CB7-53E1-BD4F-B2EA-6FC68506763B}"/>
              </a:ext>
            </a:extLst>
          </p:cNvPr>
          <p:cNvSpPr/>
          <p:nvPr/>
        </p:nvSpPr>
        <p:spPr>
          <a:xfrm>
            <a:off x="4617012" y="2532192"/>
            <a:ext cx="2794441" cy="132185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45720" rIns="18288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Faster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</a:b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Time-to-</a:t>
            </a:r>
            <a:r>
              <a:rPr lang="en-US" sz="1600" b="1" dirty="0">
                <a:solidFill>
                  <a:srgbClr val="FFFFFF"/>
                </a:solidFill>
                <a:latin typeface="Libre Franklin" pitchFamily="2" charset="77"/>
              </a:rPr>
              <a:t>V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</a:rPr>
              <a:t>alue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re Franklin" pitchFamily="2" charset="77"/>
            </a:endParaRPr>
          </a:p>
          <a:p>
            <a:pPr lvl="0" algn="ctr">
              <a:defRPr/>
            </a:pPr>
            <a:r>
              <a:rPr lang="en-US" sz="1400" dirty="0">
                <a:solidFill>
                  <a:srgbClr val="CCCCCC"/>
                </a:solidFill>
                <a:latin typeface="Libre Franklin" pitchFamily="2" charset="77"/>
              </a:rPr>
              <a:t>Q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uick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Libre Franklin" pitchFamily="2" charset="77"/>
              </a:rPr>
              <a:t> and easy onboarding with </a:t>
            </a:r>
            <a:r>
              <a:rPr lang="en-US" sz="1400" dirty="0">
                <a:solidFill>
                  <a:srgbClr val="CCCCCC"/>
                </a:solidFill>
                <a:latin typeface="Libre Franklin" pitchFamily="2" charset="77"/>
              </a:rPr>
              <a:t>pre-architected policies under a unified console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Libre Franklin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D0FC3494-5D22-F34A-ADAD-9AA3F4B3CAAC}"/>
              </a:ext>
            </a:extLst>
          </p:cNvPr>
          <p:cNvSpPr/>
          <p:nvPr/>
        </p:nvSpPr>
        <p:spPr>
          <a:xfrm>
            <a:off x="5975651" y="1083071"/>
            <a:ext cx="2618957" cy="1321857"/>
          </a:xfrm>
          <a:prstGeom prst="rect">
            <a:avLst/>
          </a:prstGeom>
          <a:solidFill>
            <a:srgbClr val="4E9E91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Libre Franklin" pitchFamily="2" charset="77"/>
              </a:rPr>
              <a:t>Cloud Monitoring </a:t>
            </a:r>
            <a:br>
              <a:rPr lang="en-US" sz="1600" b="1" dirty="0">
                <a:solidFill>
                  <a:srgbClr val="FFFFFF"/>
                </a:solidFill>
                <a:latin typeface="Libre Franklin" pitchFamily="2" charset="77"/>
              </a:rPr>
            </a:br>
            <a:r>
              <a:rPr lang="en-US" sz="1600" b="1" dirty="0">
                <a:solidFill>
                  <a:srgbClr val="FFFFFF"/>
                </a:solidFill>
                <a:latin typeface="Libre Franklin" pitchFamily="2" charset="77"/>
              </a:rPr>
              <a:t>&amp; Control</a:t>
            </a:r>
          </a:p>
          <a:p>
            <a:pPr algn="ctr"/>
            <a:r>
              <a:rPr lang="en-US" sz="1400" dirty="0">
                <a:solidFill>
                  <a:srgbClr val="CCCCCC"/>
                </a:solidFill>
                <a:latin typeface="Libre Franklin" pitchFamily="2" charset="77"/>
              </a:rPr>
              <a:t>Fast, comprehensive, and built for </a:t>
            </a:r>
            <a:r>
              <a:rPr lang="en-US" sz="1400" b="1" i="1" dirty="0">
                <a:solidFill>
                  <a:srgbClr val="CCCCCC"/>
                </a:solidFill>
                <a:latin typeface="Libre Franklin" pitchFamily="2" charset="77"/>
              </a:rPr>
              <a:t>any</a:t>
            </a:r>
            <a:r>
              <a:rPr lang="en-US" sz="1400" dirty="0">
                <a:solidFill>
                  <a:srgbClr val="CCCCCC"/>
                </a:solidFill>
                <a:latin typeface="Libre Franklin" pitchFamily="2" charset="77"/>
              </a:rPr>
              <a:t> cloud app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3666F6AF-ADED-524C-B195-E91ABE927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16424"/>
            <a:ext cx="9144000" cy="85052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203200" dir="5400000" algn="t" rotWithShape="0">
              <a:schemeClr val="tx1">
                <a:alpha val="22000"/>
              </a:schemeClr>
            </a:outerShdw>
          </a:effectLst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Forcepoint helps organizations securely embrace the cloud.</a:t>
            </a:r>
          </a:p>
        </p:txBody>
      </p:sp>
    </p:spTree>
    <p:extLst>
      <p:ext uri="{BB962C8B-B14F-4D97-AF65-F5344CB8AC3E}">
        <p14:creationId xmlns:p14="http://schemas.microsoft.com/office/powerpoint/2010/main" val="137835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ur work is the…">
            <a:extLst>
              <a:ext uri="{FF2B5EF4-FFF2-40B4-BE49-F238E27FC236}">
                <a16:creationId xmlns:a16="http://schemas.microsoft.com/office/drawing/2014/main" xmlns="" id="{D5AB5B4D-EA0A-5B42-B4A7-22122A3A3C5E}"/>
              </a:ext>
            </a:extLst>
          </p:cNvPr>
          <p:cNvSpPr txBox="1"/>
          <p:nvPr/>
        </p:nvSpPr>
        <p:spPr>
          <a:xfrm>
            <a:off x="3800966" y="1538507"/>
            <a:ext cx="1614224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 sz="7000" b="0">
                <a:solidFill>
                  <a:srgbClr val="1C1F25"/>
                </a:solidFill>
                <a:latin typeface="Raleway Heavy"/>
                <a:ea typeface="Raleway Heavy"/>
                <a:cs typeface="Raleway Heavy"/>
                <a:sym typeface="Raleway Heavy"/>
              </a:defRPr>
            </a:pPr>
            <a:r>
              <a:rPr lang="en-US" sz="2600" dirty="0">
                <a:solidFill>
                  <a:schemeClr val="bg1"/>
                </a:solidFill>
                <a:latin typeface="Libre Franklin" pitchFamily="2" charset="77"/>
                <a:ea typeface="Roboto Bold" pitchFamily="2" charset="0"/>
              </a:rPr>
              <a:t>Thank you</a:t>
            </a:r>
          </a:p>
        </p:txBody>
      </p:sp>
      <p:sp>
        <p:nvSpPr>
          <p:cNvPr id="3" name="Line">
            <a:extLst>
              <a:ext uri="{FF2B5EF4-FFF2-40B4-BE49-F238E27FC236}">
                <a16:creationId xmlns:a16="http://schemas.microsoft.com/office/drawing/2014/main" xmlns="" id="{598CA305-C085-FE46-9D50-55D00240107A}"/>
              </a:ext>
            </a:extLst>
          </p:cNvPr>
          <p:cNvSpPr/>
          <p:nvPr/>
        </p:nvSpPr>
        <p:spPr>
          <a:xfrm>
            <a:off x="4403481" y="1389399"/>
            <a:ext cx="337037" cy="0"/>
          </a:xfrm>
          <a:prstGeom prst="line">
            <a:avLst/>
          </a:prstGeom>
          <a:ln w="635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latin typeface="Libre Franklin" pitchFamily="2" charset="77"/>
            </a:endParaRPr>
          </a:p>
        </p:txBody>
      </p:sp>
      <p:sp>
        <p:nvSpPr>
          <p:cNvPr id="4" name="Our work is the…">
            <a:extLst>
              <a:ext uri="{FF2B5EF4-FFF2-40B4-BE49-F238E27FC236}">
                <a16:creationId xmlns:a16="http://schemas.microsoft.com/office/drawing/2014/main" xmlns="" id="{4BB5C386-101C-2348-9055-C73D9F1EE0EC}"/>
              </a:ext>
            </a:extLst>
          </p:cNvPr>
          <p:cNvSpPr txBox="1"/>
          <p:nvPr/>
        </p:nvSpPr>
        <p:spPr>
          <a:xfrm>
            <a:off x="1779581" y="2356017"/>
            <a:ext cx="5656998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 sz="7000" b="0">
                <a:solidFill>
                  <a:srgbClr val="1C1F25"/>
                </a:solidFill>
                <a:latin typeface="Raleway Heavy"/>
                <a:ea typeface="Raleway Heavy"/>
                <a:cs typeface="Raleway Heavy"/>
                <a:sym typeface="Raleway Heavy"/>
              </a:defRPr>
            </a:pPr>
            <a:r>
              <a:rPr lang="en-US" sz="3600" dirty="0" err="1">
                <a:solidFill>
                  <a:schemeClr val="bg1"/>
                </a:solidFill>
                <a:latin typeface="Libre Franklin" pitchFamily="2" charset="77"/>
                <a:ea typeface="Roboto Bold" pitchFamily="2" charset="0"/>
              </a:rPr>
              <a:t>d</a:t>
            </a:r>
            <a:r>
              <a:rPr lang="en-US" sz="3600" dirty="0" err="1" smtClean="0">
                <a:solidFill>
                  <a:schemeClr val="bg1"/>
                </a:solidFill>
                <a:latin typeface="Libre Franklin" pitchFamily="2" charset="77"/>
                <a:ea typeface="Roboto Bold" pitchFamily="2" charset="0"/>
              </a:rPr>
              <a:t>avid.barnett@forcepoint.com</a:t>
            </a:r>
            <a:endParaRPr lang="en-US" sz="3600" dirty="0">
              <a:solidFill>
                <a:schemeClr val="bg1"/>
              </a:solidFill>
              <a:latin typeface="Libre Franklin" pitchFamily="2" charset="77"/>
              <a:ea typeface="Roboto Bold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91FE442-7B72-DA4B-99B0-213724E3A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626" y="3429943"/>
            <a:ext cx="886748" cy="103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679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4">
            <a:extLst>
              <a:ext uri="{FF2B5EF4-FFF2-40B4-BE49-F238E27FC236}">
                <a16:creationId xmlns="" xmlns:a16="http://schemas.microsoft.com/office/drawing/2014/main" id="{75E68CFE-90B9-F042-B63F-01FEFB2C7B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6864" y="-11417"/>
            <a:ext cx="9190863" cy="532304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46865" y="268941"/>
            <a:ext cx="9190864" cy="5357596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Libre Franklin" panose="000005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6890" y="911166"/>
            <a:ext cx="7683260" cy="3151876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4000" dirty="0">
                <a:latin typeface="Libre Franklin" panose="00000500000000000000" pitchFamily="2" charset="0"/>
              </a:rPr>
              <a:t>We want to help </a:t>
            </a:r>
            <a:r>
              <a:rPr lang="en-GB" sz="4000" dirty="0" smtClean="0">
                <a:latin typeface="Libre Franklin" panose="00000500000000000000" pitchFamily="2" charset="0"/>
              </a:rPr>
              <a:t>you </a:t>
            </a:r>
            <a:r>
              <a:rPr lang="en-GB" sz="4000" smtClean="0">
                <a:latin typeface="Libre Franklin" panose="00000500000000000000" pitchFamily="2" charset="0"/>
              </a:rPr>
              <a:t>overcome your </a:t>
            </a:r>
            <a:r>
              <a:rPr lang="en-GB" sz="4000" dirty="0" smtClean="0">
                <a:latin typeface="Libre Franklin" panose="00000500000000000000" pitchFamily="2" charset="0"/>
              </a:rPr>
              <a:t>compliance </a:t>
            </a:r>
            <a:r>
              <a:rPr lang="en-GB" sz="4000" dirty="0">
                <a:latin typeface="Libre Franklin" panose="00000500000000000000" pitchFamily="2" charset="0"/>
              </a:rPr>
              <a:t>barriers to </a:t>
            </a:r>
            <a:r>
              <a:rPr lang="en-GB" sz="4000" dirty="0" smtClean="0">
                <a:latin typeface="Libre Franklin" panose="00000500000000000000" pitchFamily="2" charset="0"/>
              </a:rPr>
              <a:t>accelerate a </a:t>
            </a:r>
            <a:r>
              <a:rPr lang="en-GB" sz="4000" dirty="0">
                <a:latin typeface="Libre Franklin" panose="00000500000000000000" pitchFamily="2" charset="0"/>
              </a:rPr>
              <a:t>cloud first culture.</a:t>
            </a:r>
          </a:p>
        </p:txBody>
      </p:sp>
    </p:spTree>
    <p:extLst>
      <p:ext uri="{BB962C8B-B14F-4D97-AF65-F5344CB8AC3E}">
        <p14:creationId xmlns:p14="http://schemas.microsoft.com/office/powerpoint/2010/main" val="4997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How can a CASB accelerate my digital transformation?</a:t>
            </a:r>
            <a:endParaRPr lang="en-US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558209" y="1337927"/>
            <a:ext cx="7774757" cy="473682"/>
          </a:xfrm>
          <a:prstGeom prst="rect">
            <a:avLst/>
          </a:prstGeom>
        </p:spPr>
        <p:txBody>
          <a:bodyPr lIns="0"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600" kern="1200">
                <a:solidFill>
                  <a:schemeClr val="accent2"/>
                </a:solidFill>
                <a:latin typeface="Libre Franklin" pitchFamily="2" charset="77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/>
              <a:t>Our CASB can reduce the data and human behavioral risk of using cloud</a:t>
            </a:r>
            <a:r>
              <a:rPr lang="mr-IN" sz="3600" dirty="0" smtClean="0"/>
              <a:t>…</a:t>
            </a:r>
            <a:r>
              <a:rPr lang="en-US" sz="3600" dirty="0" smtClean="0"/>
              <a:t>.so that you can use more cloud.</a:t>
            </a:r>
            <a:endParaRPr lang="en-US" sz="36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685340" y="3812714"/>
            <a:ext cx="7774757" cy="473682"/>
          </a:xfrm>
          <a:prstGeom prst="rect">
            <a:avLst/>
          </a:prstGeom>
        </p:spPr>
        <p:txBody>
          <a:bodyPr lIns="0"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600" kern="1200">
                <a:solidFill>
                  <a:schemeClr val="accent2"/>
                </a:solidFill>
                <a:latin typeface="Libre Franklin" pitchFamily="2" charset="77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Forcepoint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92D050"/>
                </a:solidFill>
              </a:rPr>
              <a:t>Filter:</a:t>
            </a:r>
            <a:r>
              <a:rPr lang="en-US" dirty="0" err="1" smtClean="0">
                <a:solidFill>
                  <a:srgbClr val="C00000"/>
                </a:solidFill>
              </a:rPr>
              <a:t>max</a:t>
            </a:r>
            <a:r>
              <a:rPr lang="en-US" dirty="0" smtClean="0"/>
              <a:t> make it simple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98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F39BFD8-6FFD-C34A-A424-0FC3A1FC13AF}"/>
              </a:ext>
            </a:extLst>
          </p:cNvPr>
          <p:cNvSpPr/>
          <p:nvPr/>
        </p:nvSpPr>
        <p:spPr>
          <a:xfrm>
            <a:off x="0" y="0"/>
            <a:ext cx="4572000" cy="485775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D5BB4EE7-FDB4-4B55-BFD7-696FD0C52C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3464" y="210312"/>
            <a:ext cx="7774757" cy="473682"/>
          </a:xfrm>
        </p:spPr>
        <p:txBody>
          <a:bodyPr/>
          <a:lstStyle/>
          <a:p>
            <a:r>
              <a:rPr lang="en-US" dirty="0"/>
              <a:t>Why Protect Data in Cloud?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F428EF4-0D56-404E-BA8D-241770AFADA5}"/>
              </a:ext>
            </a:extLst>
          </p:cNvPr>
          <p:cNvSpPr txBox="1"/>
          <p:nvPr/>
        </p:nvSpPr>
        <p:spPr>
          <a:xfrm>
            <a:off x="1946999" y="1564938"/>
            <a:ext cx="2223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ibre Franklin" pitchFamily="2" charset="77"/>
              </a:rPr>
              <a:t>of all corporate data is stored in the cloud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7E97FB0-01BB-7447-B71F-B9647F8A8E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55"/>
          <a:stretch/>
        </p:blipFill>
        <p:spPr>
          <a:xfrm>
            <a:off x="4572000" y="0"/>
            <a:ext cx="4572000" cy="4857751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3A73ECE-11CD-0342-9B8C-38A97E536414}"/>
              </a:ext>
            </a:extLst>
          </p:cNvPr>
          <p:cNvSpPr/>
          <p:nvPr/>
        </p:nvSpPr>
        <p:spPr>
          <a:xfrm>
            <a:off x="620710" y="1274639"/>
            <a:ext cx="1163454" cy="116345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" name="Arc 10">
            <a:extLst>
              <a:ext uri="{FF2B5EF4-FFF2-40B4-BE49-F238E27FC236}">
                <a16:creationId xmlns="" xmlns:a16="http://schemas.microsoft.com/office/drawing/2014/main" id="{38EE22C0-4474-8845-810C-3381C845D1AE}"/>
              </a:ext>
            </a:extLst>
          </p:cNvPr>
          <p:cNvSpPr/>
          <p:nvPr/>
        </p:nvSpPr>
        <p:spPr>
          <a:xfrm>
            <a:off x="535437" y="1184737"/>
            <a:ext cx="1349406" cy="1349406"/>
          </a:xfrm>
          <a:prstGeom prst="arc">
            <a:avLst>
              <a:gd name="adj1" fmla="val 16200000"/>
              <a:gd name="adj2" fmla="val 3357054"/>
            </a:avLst>
          </a:prstGeom>
          <a:ln w="857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EEFC16B2-F4CE-4F4C-9B8E-3C1D5875037E}"/>
              </a:ext>
            </a:extLst>
          </p:cNvPr>
          <p:cNvSpPr/>
          <p:nvPr/>
        </p:nvSpPr>
        <p:spPr>
          <a:xfrm>
            <a:off x="706529" y="1594756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Libre Franklin" pitchFamily="2" charset="77"/>
              </a:rPr>
              <a:t>43% </a:t>
            </a:r>
            <a:endParaRPr lang="en-US" sz="2800" b="1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63C10AA-CEAA-EA4F-AFBB-9D77B149A2BD}"/>
              </a:ext>
            </a:extLst>
          </p:cNvPr>
          <p:cNvSpPr txBox="1"/>
          <p:nvPr/>
        </p:nvSpPr>
        <p:spPr>
          <a:xfrm>
            <a:off x="1947000" y="3202756"/>
            <a:ext cx="172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ibre Franklin" pitchFamily="2" charset="77"/>
              </a:rPr>
              <a:t>of this data is not managed or controlled by IT</a:t>
            </a: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EA338E94-7009-564D-BA13-14634B2EF6BF}"/>
              </a:ext>
            </a:extLst>
          </p:cNvPr>
          <p:cNvSpPr/>
          <p:nvPr/>
        </p:nvSpPr>
        <p:spPr>
          <a:xfrm>
            <a:off x="620710" y="3036528"/>
            <a:ext cx="1163454" cy="116345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9" name="Arc 18">
            <a:extLst>
              <a:ext uri="{FF2B5EF4-FFF2-40B4-BE49-F238E27FC236}">
                <a16:creationId xmlns="" xmlns:a16="http://schemas.microsoft.com/office/drawing/2014/main" id="{7770F03C-1E1F-044B-9060-0E3C4315D003}"/>
              </a:ext>
            </a:extLst>
          </p:cNvPr>
          <p:cNvSpPr/>
          <p:nvPr/>
        </p:nvSpPr>
        <p:spPr>
          <a:xfrm>
            <a:off x="535437" y="2946626"/>
            <a:ext cx="1349406" cy="1349406"/>
          </a:xfrm>
          <a:prstGeom prst="arc">
            <a:avLst>
              <a:gd name="adj1" fmla="val 16200000"/>
              <a:gd name="adj2" fmla="val 6140375"/>
            </a:avLst>
          </a:prstGeom>
          <a:ln w="857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3771C690-4BC0-1745-BE5E-5B4780F71A70}"/>
              </a:ext>
            </a:extLst>
          </p:cNvPr>
          <p:cNvSpPr/>
          <p:nvPr/>
        </p:nvSpPr>
        <p:spPr>
          <a:xfrm>
            <a:off x="706529" y="3356645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Libre Franklin" pitchFamily="2" charset="77"/>
              </a:rPr>
              <a:t>53% </a:t>
            </a:r>
            <a:endParaRPr lang="en-US" sz="2800" b="1" dirty="0"/>
          </a:p>
        </p:txBody>
      </p:sp>
      <p:sp>
        <p:nvSpPr>
          <p:cNvPr id="21" name="Text Placeholder 9">
            <a:extLst>
              <a:ext uri="{FF2B5EF4-FFF2-40B4-BE49-F238E27FC236}">
                <a16:creationId xmlns="" xmlns:a16="http://schemas.microsoft.com/office/drawing/2014/main" id="{ADB62ABF-4B2D-2F4B-A0F6-AE040915C7AA}"/>
              </a:ext>
            </a:extLst>
          </p:cNvPr>
          <p:cNvSpPr txBox="1">
            <a:spLocks/>
          </p:cNvSpPr>
          <p:nvPr/>
        </p:nvSpPr>
        <p:spPr>
          <a:xfrm>
            <a:off x="4634156" y="1594756"/>
            <a:ext cx="2065585" cy="1892376"/>
          </a:xfrm>
          <a:prstGeom prst="rect">
            <a:avLst/>
          </a:prstGeom>
        </p:spPr>
        <p:txBody>
          <a:bodyPr wrap="square" lIns="0" tIns="0" rIns="36000" bIns="0"/>
          <a:lstStyle>
            <a:lvl1pPr marL="285750" indent="-285750" algn="l" defTabSz="1800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Tx/>
              <a:buBlip>
                <a:blip r:embed="rId4"/>
              </a:buBlip>
              <a:tabLst>
                <a:tab pos="360000" algn="l"/>
              </a:tabLst>
              <a:defRPr sz="1600" kern="1200">
                <a:solidFill>
                  <a:schemeClr val="tx2"/>
                </a:solidFill>
                <a:latin typeface="Libre Franklin" pitchFamily="2" charset="77"/>
                <a:ea typeface="+mn-ea"/>
                <a:cs typeface="+mn-cs"/>
              </a:defRPr>
            </a:lvl1pPr>
            <a:lvl2pPr marL="252000" indent="-180000" algn="l" defTabSz="288000" rtl="0" eaLnBrk="1" latinLnBrk="0" hangingPunct="1">
              <a:spcBef>
                <a:spcPts val="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360000" algn="l"/>
              </a:tabLst>
              <a:defRPr sz="1600" kern="1200">
                <a:solidFill>
                  <a:schemeClr val="tx2"/>
                </a:solidFill>
                <a:latin typeface="Libre Franklin" pitchFamily="2" charset="77"/>
                <a:ea typeface="+mn-ea"/>
                <a:cs typeface="+mn-cs"/>
              </a:defRPr>
            </a:lvl2pPr>
            <a:lvl3pPr marL="573750" indent="-285750" algn="l" defTabSz="457200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Libre Franklin" pitchFamily="2" charset="77"/>
                <a:ea typeface="+mn-ea"/>
                <a:cs typeface="+mn-cs"/>
              </a:defRPr>
            </a:lvl3pPr>
            <a:lvl4pPr marL="648000" indent="-180000" algn="l" defTabSz="457200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Libre Franklin" pitchFamily="2" charset="77"/>
                <a:ea typeface="+mn-ea"/>
                <a:cs typeface="+mn-cs"/>
              </a:defRPr>
            </a:lvl4pPr>
            <a:lvl5pPr marL="792000" indent="-144000" algn="l" defTabSz="457200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Libre Franklin" pitchFamily="2" charset="77"/>
                <a:ea typeface="+mn-ea"/>
                <a:cs typeface="+mn-cs"/>
              </a:defRPr>
            </a:lvl5pPr>
            <a:lvl6pPr marL="720000" indent="0" algn="l" defTabSz="4572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ebdings" panose="05030102010509060703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buClr>
                <a:schemeClr val="bg1"/>
              </a:buClr>
              <a:buNone/>
            </a:pPr>
            <a:r>
              <a:rPr lang="en-US" sz="1800" dirty="0">
                <a:solidFill>
                  <a:schemeClr val="bg1"/>
                </a:solidFill>
              </a:rPr>
              <a:t>Types of 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Data at Risk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  <a:p>
            <a:pPr marL="351450" indent="-171450">
              <a:lnSpc>
                <a:spcPct val="150000"/>
              </a:lnSpc>
              <a:buClr>
                <a:schemeClr val="bg1"/>
              </a:buClr>
              <a:buFont typeface="System Font"/>
              <a:buChar char="▸"/>
            </a:pPr>
            <a: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  <a:t>Payment information </a:t>
            </a:r>
          </a:p>
          <a:p>
            <a:pPr marL="351450" indent="-171450">
              <a:lnSpc>
                <a:spcPct val="150000"/>
              </a:lnSpc>
              <a:buClr>
                <a:schemeClr val="bg1"/>
              </a:buClr>
              <a:buFont typeface="System Font"/>
              <a:buChar char="▸"/>
            </a:pPr>
            <a: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  <a:t> Customer information</a:t>
            </a:r>
          </a:p>
          <a:p>
            <a:pPr marL="351450" indent="-171450">
              <a:lnSpc>
                <a:spcPct val="150000"/>
              </a:lnSpc>
              <a:buClr>
                <a:schemeClr val="bg1"/>
              </a:buClr>
              <a:buFont typeface="System Font"/>
              <a:buChar char="▸"/>
            </a:pPr>
            <a: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  <a:t> Consumer data</a:t>
            </a:r>
          </a:p>
          <a:p>
            <a:pPr marL="351450" indent="-171450">
              <a:lnSpc>
                <a:spcPct val="150000"/>
              </a:lnSpc>
              <a:buClr>
                <a:schemeClr val="bg1"/>
              </a:buClr>
              <a:buFont typeface="System Font"/>
              <a:buChar char="▸"/>
            </a:pPr>
            <a: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  <a:t> Email </a:t>
            </a:r>
          </a:p>
          <a:p>
            <a:pPr marL="351450" indent="-171450">
              <a:lnSpc>
                <a:spcPct val="150000"/>
              </a:lnSpc>
              <a:buClr>
                <a:schemeClr val="bg1"/>
              </a:buClr>
              <a:buFont typeface="System Font"/>
              <a:buChar char="▸"/>
            </a:pPr>
            <a: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  <a:t> Employee records</a:t>
            </a:r>
            <a:endParaRPr lang="en-US" sz="1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34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563D7AB-DE8B-CD4A-A084-8402EA2F50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5340" y="385486"/>
            <a:ext cx="8369450" cy="473682"/>
          </a:xfrm>
        </p:spPr>
        <p:txBody>
          <a:bodyPr/>
          <a:lstStyle/>
          <a:p>
            <a:r>
              <a:rPr lang="en-US" dirty="0" smtClean="0"/>
              <a:t>Gartner: CASB is a catalyst for digital transformation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755404"/>
            <a:ext cx="2049390" cy="5309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3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10%</a:t>
            </a:r>
            <a:endParaRPr lang="en-GB" sz="3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 bwMode="ltGray">
          <a:xfrm>
            <a:off x="226573" y="1286319"/>
            <a:ext cx="2930812" cy="78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chemeClr val="accent1"/>
                </a:solidFill>
              </a:rPr>
              <a:t>CURRENT CASB MARKET PENETRATION IN the EU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Up Arrow 4"/>
          <p:cNvSpPr/>
          <p:nvPr/>
        </p:nvSpPr>
        <p:spPr bwMode="auto">
          <a:xfrm>
            <a:off x="3157385" y="859168"/>
            <a:ext cx="887686" cy="3367933"/>
          </a:xfrm>
          <a:prstGeom prst="upArrow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endParaRPr lang="en-US" sz="1350" dirty="0" err="1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ltGray">
          <a:xfrm>
            <a:off x="3601228" y="1843714"/>
            <a:ext cx="2248749" cy="2568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r>
              <a:rPr lang="en-US" sz="3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5%</a:t>
            </a:r>
            <a:endParaRPr lang="en-US" sz="3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accent1"/>
                </a:solidFill>
              </a:rPr>
              <a:t>OF </a:t>
            </a:r>
            <a:r>
              <a:rPr lang="en-US" dirty="0" smtClean="0">
                <a:solidFill>
                  <a:schemeClr val="accent1"/>
                </a:solidFill>
              </a:rPr>
              <a:t>EU  ENTERPRISES EXPECTED TO HAVE A CASB BY END OF 2020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2" descr="No photo avail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556" y="1985240"/>
            <a:ext cx="1669744" cy="166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 bwMode="ltGray">
          <a:xfrm>
            <a:off x="5452533" y="3796509"/>
            <a:ext cx="3386668" cy="78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chemeClr val="accent1"/>
                </a:solidFill>
              </a:rPr>
              <a:t>“</a:t>
            </a:r>
            <a:r>
              <a:rPr lang="en-US" sz="1600" dirty="0" smtClean="0">
                <a:solidFill>
                  <a:schemeClr val="accent1"/>
                </a:solidFill>
              </a:rPr>
              <a:t>CASB will be a $1Bn market by 2019 and will be to cloud as firewalls are to data centers by 2020” </a:t>
            </a:r>
            <a:br>
              <a:rPr lang="en-US" sz="1600" dirty="0" smtClean="0">
                <a:solidFill>
                  <a:schemeClr val="accent1"/>
                </a:solidFill>
              </a:rPr>
            </a:br>
            <a:r>
              <a:rPr lang="en-US" sz="1400" dirty="0" smtClean="0">
                <a:solidFill>
                  <a:schemeClr val="accent1"/>
                </a:solidFill>
              </a:rPr>
              <a:t>Neil McDonald – Gartner 2018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9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CASB Hype vs Hope</a:t>
            </a:r>
            <a:endParaRPr lang="en-US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56502" y="1034373"/>
            <a:ext cx="1317700" cy="1015147"/>
          </a:xfrm>
          <a:prstGeom prst="wedgeRoundRectCallout">
            <a:avLst>
              <a:gd name="adj1" fmla="val 64630"/>
              <a:gd name="adj2" fmla="val 14214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9608" y="2569543"/>
            <a:ext cx="2817139" cy="1914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HYPE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2695" y="1401754"/>
            <a:ext cx="2817139" cy="1914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HOPE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672695" y="2569543"/>
            <a:ext cx="734052" cy="7465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Value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 rot="1451172">
            <a:off x="4253732" y="3258242"/>
            <a:ext cx="1667266" cy="59491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964493" y="358469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Proven use cases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772" y="3888708"/>
            <a:ext cx="1933139" cy="9681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3846" y="1080281"/>
            <a:ext cx="13003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</a:t>
            </a:r>
            <a:r>
              <a:rPr lang="en-GB" i="1" dirty="0" smtClean="0"/>
              <a:t>Everyone </a:t>
            </a:r>
          </a:p>
          <a:p>
            <a:r>
              <a:rPr lang="en-GB" i="1" dirty="0"/>
              <a:t>w</a:t>
            </a:r>
            <a:r>
              <a:rPr lang="en-GB" i="1" dirty="0" smtClean="0"/>
              <a:t>ill need </a:t>
            </a:r>
          </a:p>
          <a:p>
            <a:r>
              <a:rPr lang="en-GB" i="1" dirty="0" smtClean="0"/>
              <a:t>a CASB</a:t>
            </a:r>
            <a:r>
              <a:rPr lang="en-GB" dirty="0" smtClean="0"/>
              <a:t>”</a:t>
            </a:r>
            <a:endParaRPr lang="en-GB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6973743" y="488639"/>
            <a:ext cx="1317700" cy="1015147"/>
          </a:xfrm>
          <a:prstGeom prst="wedgeRoundRectCallout">
            <a:avLst>
              <a:gd name="adj1" fmla="val -85114"/>
              <a:gd name="adj2" fmla="val 10611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3679" y="542935"/>
            <a:ext cx="1313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</a:t>
            </a:r>
            <a:r>
              <a:rPr lang="en-GB" i="1" dirty="0" smtClean="0"/>
              <a:t>I assume</a:t>
            </a:r>
          </a:p>
          <a:p>
            <a:r>
              <a:rPr lang="en-GB" i="1" dirty="0" smtClean="0"/>
              <a:t>CASB can </a:t>
            </a:r>
          </a:p>
          <a:p>
            <a:r>
              <a:rPr lang="en-GB" i="1" dirty="0"/>
              <a:t>d</a:t>
            </a:r>
            <a:r>
              <a:rPr lang="en-GB" i="1" dirty="0" smtClean="0"/>
              <a:t>o X,Y,Z?”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89102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concerns </a:t>
            </a:r>
            <a:r>
              <a:rPr lang="en-US" dirty="0" smtClean="0"/>
              <a:t>slow </a:t>
            </a:r>
            <a:r>
              <a:rPr lang="en-US" dirty="0" smtClean="0"/>
              <a:t>digital transformation?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="" xmlns:a16="http://schemas.microsoft.com/office/drawing/2014/main" id="{BBE3E79E-F95B-9D46-BC6E-5A4E5D209E5C}"/>
              </a:ext>
            </a:extLst>
          </p:cNvPr>
          <p:cNvSpPr txBox="1">
            <a:spLocks/>
          </p:cNvSpPr>
          <p:nvPr/>
        </p:nvSpPr>
        <p:spPr>
          <a:xfrm>
            <a:off x="35522" y="3465494"/>
            <a:ext cx="1775637" cy="73298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200" dirty="0"/>
              <a:t>Users oversharing data in file sharing </a:t>
            </a:r>
            <a:r>
              <a:rPr lang="en-US" altLang="en-US" sz="1200" dirty="0" smtClean="0"/>
              <a:t>and collaboration </a:t>
            </a:r>
            <a:r>
              <a:rPr lang="en-US" altLang="en-US" sz="1200" dirty="0" smtClean="0"/>
              <a:t>apps</a:t>
            </a:r>
            <a:endParaRPr lang="en-US" altLang="en-US" sz="1200" dirty="0"/>
          </a:p>
        </p:txBody>
      </p:sp>
      <p:sp>
        <p:nvSpPr>
          <p:cNvPr id="13" name="Text Placeholder 10">
            <a:extLst>
              <a:ext uri="{FF2B5EF4-FFF2-40B4-BE49-F238E27FC236}">
                <a16:creationId xmlns="" xmlns:a16="http://schemas.microsoft.com/office/drawing/2014/main" id="{3D23EE08-7304-5F4B-AB39-FD43578B310B}"/>
              </a:ext>
            </a:extLst>
          </p:cNvPr>
          <p:cNvSpPr txBox="1">
            <a:spLocks/>
          </p:cNvSpPr>
          <p:nvPr/>
        </p:nvSpPr>
        <p:spPr>
          <a:xfrm>
            <a:off x="5259738" y="3465494"/>
            <a:ext cx="1663249" cy="4032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200" dirty="0"/>
              <a:t>Employees and 3</a:t>
            </a:r>
            <a:r>
              <a:rPr lang="en-US" altLang="en-US" sz="1200" baseline="30000" dirty="0"/>
              <a:t>rd</a:t>
            </a:r>
            <a:r>
              <a:rPr lang="en-US" altLang="en-US" sz="1200" dirty="0"/>
              <a:t> parties accessing cloud apps from their own </a:t>
            </a:r>
            <a:r>
              <a:rPr lang="en-US" altLang="en-US" sz="1200" dirty="0" smtClean="0"/>
              <a:t>devices</a:t>
            </a:r>
            <a:endParaRPr lang="en-US" altLang="en-US" sz="1200" dirty="0"/>
          </a:p>
        </p:txBody>
      </p:sp>
      <p:sp>
        <p:nvSpPr>
          <p:cNvPr id="14" name="Text Placeholder 14">
            <a:extLst>
              <a:ext uri="{FF2B5EF4-FFF2-40B4-BE49-F238E27FC236}">
                <a16:creationId xmlns="" xmlns:a16="http://schemas.microsoft.com/office/drawing/2014/main" id="{717277BF-398F-4544-8233-2DBBDDFAA923}"/>
              </a:ext>
            </a:extLst>
          </p:cNvPr>
          <p:cNvSpPr txBox="1">
            <a:spLocks/>
          </p:cNvSpPr>
          <p:nvPr/>
        </p:nvSpPr>
        <p:spPr>
          <a:xfrm>
            <a:off x="3446291" y="3465494"/>
            <a:ext cx="1663249" cy="4032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The cloud </a:t>
            </a:r>
            <a:r>
              <a:rPr lang="en-US" sz="1200" dirty="0" smtClean="0"/>
              <a:t>is the the </a:t>
            </a:r>
            <a:r>
              <a:rPr lang="en-US" sz="1200" dirty="0"/>
              <a:t>new attack </a:t>
            </a:r>
            <a:r>
              <a:rPr lang="en-US" sz="1200" dirty="0" smtClean="0"/>
              <a:t>surface </a:t>
            </a:r>
            <a:r>
              <a:rPr lang="en-US" sz="1200" dirty="0" smtClean="0"/>
              <a:t>and a </a:t>
            </a:r>
            <a:r>
              <a:rPr lang="en-US" sz="1200" dirty="0" smtClean="0"/>
              <a:t>lack of governance</a:t>
            </a:r>
            <a:endParaRPr lang="en-US" sz="1200" dirty="0"/>
          </a:p>
        </p:txBody>
      </p:sp>
      <p:sp>
        <p:nvSpPr>
          <p:cNvPr id="15" name="Text Placeholder 28">
            <a:extLst>
              <a:ext uri="{FF2B5EF4-FFF2-40B4-BE49-F238E27FC236}">
                <a16:creationId xmlns="" xmlns:a16="http://schemas.microsoft.com/office/drawing/2014/main" id="{DD61DB45-6CAE-C242-ADE7-B852F5B303C0}"/>
              </a:ext>
            </a:extLst>
          </p:cNvPr>
          <p:cNvSpPr txBox="1">
            <a:spLocks/>
          </p:cNvSpPr>
          <p:nvPr/>
        </p:nvSpPr>
        <p:spPr>
          <a:xfrm>
            <a:off x="7223382" y="3497628"/>
            <a:ext cx="1663249" cy="4032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Concerns about employees </a:t>
            </a:r>
            <a:r>
              <a:rPr lang="en-US" sz="1200" dirty="0"/>
              <a:t>finding and using their own cloud </a:t>
            </a:r>
            <a:r>
              <a:rPr lang="en-US" sz="1200" dirty="0" smtClean="0"/>
              <a:t>services aka shadow IT</a:t>
            </a:r>
            <a:endParaRPr lang="en-US"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1F17AA03-3097-8D40-9577-93538998C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453" y="2706901"/>
            <a:ext cx="683197" cy="669534"/>
          </a:xfrm>
          <a:prstGeom prst="rect">
            <a:avLst/>
          </a:prstGeom>
        </p:spPr>
      </p:pic>
      <p:pic>
        <p:nvPicPr>
          <p:cNvPr id="18" name="Graphic 9">
            <a:extLst>
              <a:ext uri="{FF2B5EF4-FFF2-40B4-BE49-F238E27FC236}">
                <a16:creationId xmlns="" xmlns:a16="http://schemas.microsoft.com/office/drawing/2014/main" id="{A4251C9B-5659-314E-BC10-17122BC6CA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40" y="2624998"/>
            <a:ext cx="854600" cy="749789"/>
          </a:xfrm>
          <a:prstGeom prst="rect">
            <a:avLst/>
          </a:prstGeom>
        </p:spPr>
      </p:pic>
      <p:pic>
        <p:nvPicPr>
          <p:cNvPr id="19" name="Graphic 57">
            <a:extLst>
              <a:ext uri="{FF2B5EF4-FFF2-40B4-BE49-F238E27FC236}">
                <a16:creationId xmlns="" xmlns:a16="http://schemas.microsoft.com/office/drawing/2014/main" id="{D485244A-1BF0-9948-AAE2-F48560E20D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027" y="2739096"/>
            <a:ext cx="815558" cy="7164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2DE2CCDF-E52B-7B4F-9BC0-5A8953D342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2515" y="2801480"/>
            <a:ext cx="814699" cy="573307"/>
          </a:xfrm>
          <a:prstGeom prst="rect">
            <a:avLst/>
          </a:prstGeom>
        </p:spPr>
      </p:pic>
      <p:sp>
        <p:nvSpPr>
          <p:cNvPr id="22" name="Text Placeholder 14">
            <a:extLst>
              <a:ext uri="{FF2B5EF4-FFF2-40B4-BE49-F238E27FC236}">
                <a16:creationId xmlns="" xmlns:a16="http://schemas.microsoft.com/office/drawing/2014/main" id="{717277BF-398F-4544-8233-2DBBDDFAA923}"/>
              </a:ext>
            </a:extLst>
          </p:cNvPr>
          <p:cNvSpPr txBox="1">
            <a:spLocks/>
          </p:cNvSpPr>
          <p:nvPr/>
        </p:nvSpPr>
        <p:spPr>
          <a:xfrm>
            <a:off x="1811160" y="3466471"/>
            <a:ext cx="1484934" cy="67630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Admins </a:t>
            </a:r>
            <a:r>
              <a:rPr lang="en-US" sz="1200" dirty="0" smtClean="0"/>
              <a:t>making mistakes </a:t>
            </a:r>
            <a:r>
              <a:rPr lang="en-US" sz="1200" dirty="0"/>
              <a:t>or becoming under attack</a:t>
            </a:r>
          </a:p>
        </p:txBody>
      </p:sp>
      <p:pic>
        <p:nvPicPr>
          <p:cNvPr id="20" name="Graphic 9">
            <a:extLst>
              <a:ext uri="{FF2B5EF4-FFF2-40B4-BE49-F238E27FC236}">
                <a16:creationId xmlns="" xmlns:a16="http://schemas.microsoft.com/office/drawing/2014/main" id="{0364261F-E7EC-1F40-8AAB-C5B7A93173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12601" y="2785723"/>
            <a:ext cx="748731" cy="66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6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85340" y="385486"/>
            <a:ext cx="7087060" cy="579714"/>
          </a:xfrm>
        </p:spPr>
        <p:txBody>
          <a:bodyPr/>
          <a:lstStyle/>
          <a:p>
            <a:r>
              <a:rPr lang="en-US" sz="2500" spc="-40" dirty="0" err="1"/>
              <a:t>Forcepoint</a:t>
            </a:r>
            <a:r>
              <a:rPr lang="en-US" sz="2500" spc="-40" dirty="0"/>
              <a:t> </a:t>
            </a:r>
            <a:r>
              <a:rPr lang="en-US" sz="2400" dirty="0"/>
              <a:t>c</a:t>
            </a:r>
            <a:r>
              <a:rPr lang="en-US" sz="2400" dirty="0" smtClean="0"/>
              <a:t>loud </a:t>
            </a:r>
            <a:r>
              <a:rPr lang="en-US" sz="2400" dirty="0"/>
              <a:t>p</a:t>
            </a:r>
            <a:r>
              <a:rPr lang="en-US" sz="2400" dirty="0" smtClean="0"/>
              <a:t>rotection products</a:t>
            </a:r>
            <a:endParaRPr lang="en-US" sz="2500" spc="-4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3666F6AF-ADED-524C-B195-E91ABE927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16424"/>
            <a:ext cx="9144000" cy="85052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203200" dir="5400000" algn="t" rotWithShape="0">
              <a:schemeClr val="tx1">
                <a:alpha val="22000"/>
              </a:scheme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dirty="0">
                <a:solidFill>
                  <a:srgbClr val="FFFFFF"/>
                </a:solidFill>
              </a:rPr>
              <a:t>Get cloud protection based on your needs.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C5FF243C-CCCB-E240-BBBF-3FEA01F11F7E}"/>
              </a:ext>
            </a:extLst>
          </p:cNvPr>
          <p:cNvCxnSpPr>
            <a:cxnSpLocks/>
            <a:stCxn id="14" idx="3"/>
            <a:endCxn id="27" idx="1"/>
          </p:cNvCxnSpPr>
          <p:nvPr/>
        </p:nvCxnSpPr>
        <p:spPr>
          <a:xfrm>
            <a:off x="2127208" y="2139756"/>
            <a:ext cx="1501613" cy="0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="" xmlns:a16="http://schemas.microsoft.com/office/drawing/2014/main" id="{684DA433-0224-ED42-8B82-3C5D4D853204}"/>
              </a:ext>
            </a:extLst>
          </p:cNvPr>
          <p:cNvSpPr/>
          <p:nvPr/>
        </p:nvSpPr>
        <p:spPr>
          <a:xfrm>
            <a:off x="487451" y="1319877"/>
            <a:ext cx="1639757" cy="1639757"/>
          </a:xfrm>
          <a:prstGeom prst="roundRect">
            <a:avLst/>
          </a:prstGeom>
          <a:solidFill>
            <a:schemeClr val="accent2"/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  <a:ea typeface="+mn-ea"/>
                <a:cs typeface="+mn-cs"/>
              </a:rPr>
              <a:t>Forcepoint</a:t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  <a:ea typeface="+mn-ea"/>
                <a:cs typeface="+mn-cs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  <a:ea typeface="+mn-ea"/>
                <a:cs typeface="+mn-cs"/>
              </a:rPr>
              <a:t>DLP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15FC74D8-6E85-214B-BF41-7640BD34EB3F}"/>
              </a:ext>
            </a:extLst>
          </p:cNvPr>
          <p:cNvCxnSpPr>
            <a:cxnSpLocks/>
            <a:stCxn id="22" idx="6"/>
          </p:cNvCxnSpPr>
          <p:nvPr/>
        </p:nvCxnSpPr>
        <p:spPr>
          <a:xfrm>
            <a:off x="2667208" y="2829573"/>
            <a:ext cx="1027338" cy="0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DFB805D6-2189-C849-828B-7650EB5C7162}"/>
              </a:ext>
            </a:extLst>
          </p:cNvPr>
          <p:cNvSpPr/>
          <p:nvPr/>
        </p:nvSpPr>
        <p:spPr>
          <a:xfrm>
            <a:off x="1587208" y="2289573"/>
            <a:ext cx="1080000" cy="10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  <a:ea typeface="+mn-ea"/>
                <a:cs typeface="+mn-cs"/>
              </a:rPr>
              <a:t>DLP Cloud Apps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2A5F6EAB-B6F3-9C45-AA00-7362F2FD5C9D}"/>
              </a:ext>
            </a:extLst>
          </p:cNvPr>
          <p:cNvSpPr/>
          <p:nvPr/>
        </p:nvSpPr>
        <p:spPr>
          <a:xfrm>
            <a:off x="3628821" y="1319877"/>
            <a:ext cx="1639757" cy="1639757"/>
          </a:xfrm>
          <a:prstGeom prst="roundRect">
            <a:avLst/>
          </a:prstGeom>
          <a:solidFill>
            <a:schemeClr val="accent2"/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  <a:ea typeface="+mn-ea"/>
                <a:cs typeface="+mn-cs"/>
              </a:rPr>
              <a:t>Forcepoint</a:t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  <a:ea typeface="+mn-ea"/>
                <a:cs typeface="+mn-cs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re Franklin" pitchFamily="2" charset="77"/>
                <a:ea typeface="+mn-ea"/>
                <a:cs typeface="+mn-cs"/>
              </a:rPr>
              <a:t>CASB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C0FBF4D2-60FF-634B-BE79-DDE7D085FE7C}"/>
              </a:ext>
            </a:extLst>
          </p:cNvPr>
          <p:cNvSpPr/>
          <p:nvPr/>
        </p:nvSpPr>
        <p:spPr>
          <a:xfrm>
            <a:off x="6776480" y="1416238"/>
            <a:ext cx="1639757" cy="1639757"/>
          </a:xfrm>
          <a:prstGeom prst="roundRect">
            <a:avLst/>
          </a:prstGeom>
          <a:solidFill>
            <a:schemeClr val="accent2"/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en-US" sz="2000" b="1" dirty="0">
                <a:solidFill>
                  <a:schemeClr val="bg1"/>
                </a:solidFill>
                <a:latin typeface="Libre Franklin" pitchFamily="2" charset="77"/>
              </a:rPr>
              <a:t>Forcepoint</a:t>
            </a:r>
            <a:br>
              <a:rPr lang="en-US" altLang="en-US" sz="2000" b="1" dirty="0">
                <a:solidFill>
                  <a:schemeClr val="bg1"/>
                </a:solidFill>
                <a:latin typeface="Libre Franklin" pitchFamily="2" charset="77"/>
              </a:rPr>
            </a:br>
            <a:r>
              <a:rPr lang="en-US" altLang="en-US" sz="2000" dirty="0">
                <a:solidFill>
                  <a:schemeClr val="bg1"/>
                </a:solidFill>
                <a:latin typeface="Libre Franklin" pitchFamily="2" charset="77"/>
              </a:rPr>
              <a:t>Web Security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6AE4D088-3AC7-3C48-8A7C-0F090D12E500}"/>
              </a:ext>
            </a:extLst>
          </p:cNvPr>
          <p:cNvCxnSpPr>
            <a:cxnSpLocks/>
          </p:cNvCxnSpPr>
          <p:nvPr/>
        </p:nvCxnSpPr>
        <p:spPr>
          <a:xfrm>
            <a:off x="5268578" y="2122819"/>
            <a:ext cx="1501613" cy="0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70B6E1C3-411B-5F43-BF0E-C2A727C6D821}"/>
              </a:ext>
            </a:extLst>
          </p:cNvPr>
          <p:cNvCxnSpPr>
            <a:cxnSpLocks/>
          </p:cNvCxnSpPr>
          <p:nvPr/>
        </p:nvCxnSpPr>
        <p:spPr>
          <a:xfrm>
            <a:off x="5268578" y="2732592"/>
            <a:ext cx="961613" cy="0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CAC40BD9-88F5-E942-B914-41DE199DC970}"/>
              </a:ext>
            </a:extLst>
          </p:cNvPr>
          <p:cNvSpPr/>
          <p:nvPr/>
        </p:nvSpPr>
        <p:spPr>
          <a:xfrm>
            <a:off x="5978877" y="2236116"/>
            <a:ext cx="1080000" cy="10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ibre Franklin" pitchFamily="2" charset="77"/>
              </a:rPr>
              <a:t>Cloud App Control</a:t>
            </a:r>
          </a:p>
        </p:txBody>
      </p:sp>
    </p:spTree>
    <p:extLst>
      <p:ext uri="{BB962C8B-B14F-4D97-AF65-F5344CB8AC3E}">
        <p14:creationId xmlns:p14="http://schemas.microsoft.com/office/powerpoint/2010/main" val="73558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8" grpId="0" animBg="1"/>
      <p:bldP spid="31" grpId="0" animBg="1"/>
    </p:bldLst>
  </p:timing>
</p:sld>
</file>

<file path=ppt/theme/theme1.xml><?xml version="1.0" encoding="utf-8"?>
<a:theme xmlns:a="http://schemas.openxmlformats.org/drawingml/2006/main" name="FP Title Slide">
  <a:themeElements>
    <a:clrScheme name="FP Jan2019 1">
      <a:dk1>
        <a:srgbClr val="000000"/>
      </a:dk1>
      <a:lt1>
        <a:srgbClr val="FFFFFF"/>
      </a:lt1>
      <a:dk2>
        <a:srgbClr val="3B4049"/>
      </a:dk2>
      <a:lt2>
        <a:srgbClr val="D1D4DA"/>
      </a:lt2>
      <a:accent1>
        <a:srgbClr val="83AF9A"/>
      </a:accent1>
      <a:accent2>
        <a:srgbClr val="007096"/>
      </a:accent2>
      <a:accent3>
        <a:srgbClr val="4D5965"/>
      </a:accent3>
      <a:accent4>
        <a:srgbClr val="415C7F"/>
      </a:accent4>
      <a:accent5>
        <a:srgbClr val="FFAA00"/>
      </a:accent5>
      <a:accent6>
        <a:srgbClr val="C1323C"/>
      </a:accent6>
      <a:hlink>
        <a:srgbClr val="006D95"/>
      </a:hlink>
      <a:folHlink>
        <a:srgbClr val="3B40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rcepoint-powerpoint-template-7feb2017.potx" id="{DF2991AE-9CBC-4431-96A5-A8DD78EB9B0C}" vid="{F7EF51A5-8A03-40A9-9D33-8995E03C5A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68527ABA5EB04E8DF42FF03F768699" ma:contentTypeVersion="6" ma:contentTypeDescription="Create a new document." ma:contentTypeScope="" ma:versionID="11c7dab5ab599171acf36cbea918da57">
  <xsd:schema xmlns:xsd="http://www.w3.org/2001/XMLSchema" xmlns:xs="http://www.w3.org/2001/XMLSchema" xmlns:p="http://schemas.microsoft.com/office/2006/metadata/properties" xmlns:ns2="5e70b57f-e059-48a4-9fde-cdac2016ba26" xmlns:ns3="10b5142b-cb4c-4dd6-aa80-0d4952943cc8" targetNamespace="http://schemas.microsoft.com/office/2006/metadata/properties" ma:root="true" ma:fieldsID="769a17d7f27b30d13331936438eb9cdd" ns2:_="" ns3:_="">
    <xsd:import namespace="5e70b57f-e059-48a4-9fde-cdac2016ba26"/>
    <xsd:import namespace="10b5142b-cb4c-4dd6-aa80-0d4952943c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70b57f-e059-48a4-9fde-cdac2016ba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b5142b-cb4c-4dd6-aa80-0d4952943cc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2ADF9A-35B0-4302-B9AE-7F45A1872AA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10b5142b-cb4c-4dd6-aa80-0d4952943cc8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5e70b57f-e059-48a4-9fde-cdac2016ba26"/>
  </ds:schemaRefs>
</ds:datastoreItem>
</file>

<file path=customXml/itemProps2.xml><?xml version="1.0" encoding="utf-8"?>
<ds:datastoreItem xmlns:ds="http://schemas.openxmlformats.org/officeDocument/2006/customXml" ds:itemID="{21F1EF0B-D06F-446C-B06A-7D05D06E9C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70b57f-e059-48a4-9fde-cdac2016ba26"/>
    <ds:schemaRef ds:uri="10b5142b-cb4c-4dd6-aa80-0d4952943c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89B0070-078C-4FA8-B9F9-1E4A21FAF0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forcepoint-powerpoint-template-7feb2017</Template>
  <TotalTime>15532</TotalTime>
  <Words>1381</Words>
  <Application>Microsoft Macintosh PowerPoint</Application>
  <PresentationFormat>On-screen Show (16:9)</PresentationFormat>
  <Paragraphs>329</Paragraphs>
  <Slides>29</Slides>
  <Notes>19</Notes>
  <HiddenSlides>0</HiddenSlides>
  <MMClips>5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Calibri</vt:lpstr>
      <vt:lpstr>Helvetica Neue Medium</vt:lpstr>
      <vt:lpstr>Libre Franklin</vt:lpstr>
      <vt:lpstr>Mangal</vt:lpstr>
      <vt:lpstr>MS PGothic</vt:lpstr>
      <vt:lpstr>Raleway Heavy</vt:lpstr>
      <vt:lpstr>Roboto Bold</vt:lpstr>
      <vt:lpstr>Symantec Sans</vt:lpstr>
      <vt:lpstr>System Font</vt:lpstr>
      <vt:lpstr>Webdings</vt:lpstr>
      <vt:lpstr>Wingdings</vt:lpstr>
      <vt:lpstr>Arial</vt:lpstr>
      <vt:lpstr>FP Title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CASB control options - high level  </vt:lpstr>
      <vt:lpstr>CASB control options – low level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Combining use cases = actionable intelligence </vt:lpstr>
      <vt:lpstr>PowerPoint Presentation</vt:lpstr>
      <vt:lpstr>PowerPoint Presentation</vt:lpstr>
      <vt:lpstr>PowerPoint Presentation</vt:lpstr>
      <vt:lpstr>PowerPoint Presentation</vt:lpstr>
    </vt:vector>
  </TitlesOfParts>
  <Company>Websense, Inc.</Company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Forcepoint</dc:title>
  <dc:subject>Forcepoint</dc:subject>
  <dc:creator>Lau, Wie-San</dc:creator>
  <cp:keywords>Forcepoint</cp:keywords>
  <cp:lastModifiedBy>Barnett, David</cp:lastModifiedBy>
  <cp:revision>621</cp:revision>
  <cp:lastPrinted>2019-03-06T06:13:33Z</cp:lastPrinted>
  <dcterms:created xsi:type="dcterms:W3CDTF">2017-02-07T10:31:37Z</dcterms:created>
  <dcterms:modified xsi:type="dcterms:W3CDTF">2019-04-11T12:21:24Z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0x0101008068527ABA5EB04E8DF42FF03F768699</vt:lpwstr>
  </property>
</Properties>
</file>