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63" r:id="rId2"/>
    <p:sldId id="264" r:id="rId3"/>
    <p:sldId id="265" r:id="rId4"/>
    <p:sldId id="267" r:id="rId5"/>
    <p:sldId id="26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411" autoAdjust="0"/>
  </p:normalViewPr>
  <p:slideViewPr>
    <p:cSldViewPr snapToGrid="0">
      <p:cViewPr varScale="1">
        <p:scale>
          <a:sx n="85" d="100"/>
          <a:sy n="85" d="100"/>
        </p:scale>
        <p:origin x="590" y="48"/>
      </p:cViewPr>
      <p:guideLst/>
    </p:cSldViewPr>
  </p:slideViewPr>
  <p:outlineViewPr>
    <p:cViewPr>
      <p:scale>
        <a:sx n="33" d="100"/>
        <a:sy n="33" d="100"/>
      </p:scale>
      <p:origin x="0" y="-2789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3101" y="5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DCA967-575B-4B56-9697-0BA3BA82E71D}" type="datetimeFigureOut">
              <a:rPr lang="en-US" smtClean="0"/>
              <a:t>3/3/2018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85C901-EB6A-425B-9C7B-D9F522083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876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5C901-EB6A-425B-9C7B-D9F522083D4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657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5C901-EB6A-425B-9C7B-D9F522083D4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027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5C901-EB6A-425B-9C7B-D9F522083D4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79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5C901-EB6A-425B-9C7B-D9F522083D4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76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5C901-EB6A-425B-9C7B-D9F522083D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766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P DF Car Background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2C4C8932-C898-7A46-A3CD-9D530EC6A5C4}"/>
              </a:ext>
            </a:extLst>
          </p:cNvPr>
          <p:cNvCxnSpPr>
            <a:cxnSpLocks noChangeShapeType="1"/>
          </p:cNvCxnSpPr>
          <p:nvPr userDrawn="1"/>
        </p:nvCxnSpPr>
        <p:spPr bwMode="auto">
          <a:xfrm flipV="1">
            <a:off x="0" y="6172200"/>
            <a:ext cx="12192000" cy="8467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C85E5700-2ADE-D24A-A77E-36CC79325D72}"/>
              </a:ext>
            </a:extLst>
          </p:cNvPr>
          <p:cNvCxnSpPr/>
          <p:nvPr userDrawn="1"/>
        </p:nvCxnSpPr>
        <p:spPr>
          <a:xfrm>
            <a:off x="1" y="3735917"/>
            <a:ext cx="3426884" cy="0"/>
          </a:xfrm>
          <a:prstGeom prst="line">
            <a:avLst/>
          </a:prstGeom>
          <a:ln w="12700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289608" y="2127616"/>
            <a:ext cx="3137593" cy="1477328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marR="0" indent="0" algn="l" defTabSz="60958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1" baseline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289608" y="3826360"/>
            <a:ext cx="3137593" cy="1681288"/>
          </a:xfrm>
          <a:prstGeom prst="rect">
            <a:avLst/>
          </a:prstGeom>
        </p:spPr>
        <p:txBody>
          <a:bodyPr vert="horz"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1867" b="1" baseline="0">
                <a:solidFill>
                  <a:schemeClr val="tx1"/>
                </a:solidFill>
              </a:defRPr>
            </a:lvl1pPr>
            <a:lvl2pPr>
              <a:buNone/>
              <a:defRPr>
                <a:solidFill>
                  <a:srgbClr val="FFFFFF"/>
                </a:solidFill>
              </a:defRPr>
            </a:lvl2pPr>
            <a:lvl3pPr>
              <a:buNone/>
              <a:defRPr>
                <a:solidFill>
                  <a:srgbClr val="FFFFFF"/>
                </a:solidFill>
              </a:defRPr>
            </a:lvl3pPr>
            <a:lvl4pPr>
              <a:buNone/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19274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P DF Runner Background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E08574D1-5C5D-194C-8773-73090CF2FC78}"/>
              </a:ext>
            </a:extLst>
          </p:cNvPr>
          <p:cNvCxnSpPr>
            <a:cxnSpLocks noChangeShapeType="1"/>
          </p:cNvCxnSpPr>
          <p:nvPr userDrawn="1"/>
        </p:nvCxnSpPr>
        <p:spPr bwMode="auto">
          <a:xfrm flipV="1">
            <a:off x="0" y="6172200"/>
            <a:ext cx="12192000" cy="8467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C666319F-90AE-7346-8AEA-FF35C9C8704F}"/>
              </a:ext>
            </a:extLst>
          </p:cNvPr>
          <p:cNvCxnSpPr>
            <a:cxnSpLocks noChangeShapeType="1"/>
          </p:cNvCxnSpPr>
          <p:nvPr userDrawn="1"/>
        </p:nvCxnSpPr>
        <p:spPr bwMode="auto">
          <a:xfrm flipV="1">
            <a:off x="0" y="6172200"/>
            <a:ext cx="12192000" cy="8467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5592159" y="3112501"/>
            <a:ext cx="6096680" cy="492443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marR="0" indent="0" algn="l" defTabSz="60958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1" baseline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5592159" y="4058587"/>
            <a:ext cx="6096680" cy="1681288"/>
          </a:xfrm>
          <a:prstGeom prst="rect">
            <a:avLst/>
          </a:prstGeom>
        </p:spPr>
        <p:txBody>
          <a:bodyPr vert="horz"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1867" b="1" baseline="0">
                <a:solidFill>
                  <a:schemeClr val="tx1"/>
                </a:solidFill>
              </a:defRPr>
            </a:lvl1pPr>
            <a:lvl2pPr>
              <a:buNone/>
              <a:defRPr>
                <a:solidFill>
                  <a:srgbClr val="FFFFFF"/>
                </a:solidFill>
              </a:defRPr>
            </a:lvl2pPr>
            <a:lvl3pPr>
              <a:buNone/>
              <a:defRPr>
                <a:solidFill>
                  <a:srgbClr val="FFFFFF"/>
                </a:solidFill>
              </a:defRPr>
            </a:lvl3pPr>
            <a:lvl4pPr>
              <a:buNone/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5415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FP DF Wave Background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A54D3A2D-711D-E043-AB33-6E0AFF3A408A}"/>
              </a:ext>
            </a:extLst>
          </p:cNvPr>
          <p:cNvCxnSpPr>
            <a:cxnSpLocks noChangeShapeType="1"/>
          </p:cNvCxnSpPr>
          <p:nvPr userDrawn="1"/>
        </p:nvCxnSpPr>
        <p:spPr bwMode="auto">
          <a:xfrm>
            <a:off x="1" y="6180667"/>
            <a:ext cx="12189884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ED9AAC3C-D923-0547-9404-6A8BBA619614}"/>
              </a:ext>
            </a:extLst>
          </p:cNvPr>
          <p:cNvCxnSpPr/>
          <p:nvPr userDrawn="1"/>
        </p:nvCxnSpPr>
        <p:spPr>
          <a:xfrm>
            <a:off x="1" y="3735917"/>
            <a:ext cx="3426884" cy="0"/>
          </a:xfrm>
          <a:prstGeom prst="line">
            <a:avLst/>
          </a:prstGeom>
          <a:ln w="12700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289608" y="2127616"/>
            <a:ext cx="3137593" cy="1477328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marR="0" indent="0" algn="l" defTabSz="60958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1" baseline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289608" y="3826360"/>
            <a:ext cx="3137593" cy="1681288"/>
          </a:xfrm>
          <a:prstGeom prst="rect">
            <a:avLst/>
          </a:prstGeom>
        </p:spPr>
        <p:txBody>
          <a:bodyPr vert="horz"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1867" b="1" baseline="0">
                <a:solidFill>
                  <a:schemeClr val="tx1"/>
                </a:solidFill>
              </a:defRPr>
            </a:lvl1pPr>
            <a:lvl2pPr>
              <a:buNone/>
              <a:defRPr>
                <a:solidFill>
                  <a:srgbClr val="FFFFFF"/>
                </a:solidFill>
              </a:defRPr>
            </a:lvl2pPr>
            <a:lvl3pPr>
              <a:buNone/>
              <a:defRPr>
                <a:solidFill>
                  <a:srgbClr val="FFFFFF"/>
                </a:solidFill>
              </a:defRPr>
            </a:lvl3pPr>
            <a:lvl4pPr>
              <a:buNone/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7110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P highlight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50C2053-8F4B-E942-8085-05651554C26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52918"/>
            <a:ext cx="12192000" cy="6117167"/>
          </a:xfrm>
          <a:prstGeom prst="rect">
            <a:avLst/>
          </a:prstGeom>
          <a:solidFill>
            <a:srgbClr val="2F5370"/>
          </a:solidFill>
          <a:ln>
            <a:noFill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2133">
              <a:solidFill>
                <a:srgbClr val="666666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EAC13C12-B768-1841-908E-4D25AAC962A5}"/>
              </a:ext>
            </a:extLst>
          </p:cNvPr>
          <p:cNvCxnSpPr>
            <a:cxnSpLocks noChangeShapeType="1"/>
          </p:cNvCxnSpPr>
          <p:nvPr userDrawn="1"/>
        </p:nvCxnSpPr>
        <p:spPr bwMode="auto">
          <a:xfrm>
            <a:off x="1" y="6180667"/>
            <a:ext cx="12189884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" name="Picture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518" y="840318"/>
            <a:ext cx="1289051" cy="2440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7"/>
          <p:cNvSpPr>
            <a:spLocks noGrp="1"/>
          </p:cNvSpPr>
          <p:nvPr>
            <p:ph type="title"/>
          </p:nvPr>
        </p:nvSpPr>
        <p:spPr>
          <a:xfrm>
            <a:off x="463295" y="243841"/>
            <a:ext cx="11277600" cy="441960"/>
          </a:xfrm>
          <a:prstGeom prst="rect">
            <a:avLst/>
          </a:prstGeom>
        </p:spPr>
        <p:txBody>
          <a:bodyPr vert="horz" wrap="none" lIns="0" tIns="0" rIns="0" bIns="0">
            <a:noAutofit/>
          </a:bodyPr>
          <a:lstStyle>
            <a:lvl1pPr algn="l">
              <a:defRPr sz="2667" b="0" cap="all" baseline="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1514529" y="2895599"/>
            <a:ext cx="10220048" cy="3053364"/>
          </a:xfrm>
          <a:prstGeom prst="rect">
            <a:avLst/>
          </a:prstGeom>
        </p:spPr>
        <p:txBody>
          <a:bodyPr wrap="square" lIns="0" tIns="0" rIns="0" bIns="0"/>
          <a:lstStyle>
            <a:lvl1pPr marL="95998" indent="-95998" defTabSz="239994">
              <a:spcBef>
                <a:spcPts val="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 "/>
              <a:tabLst>
                <a:tab pos="479988" algn="l"/>
              </a:tabLst>
              <a:defRPr sz="2133">
                <a:solidFill>
                  <a:schemeClr val="bg1"/>
                </a:solidFill>
              </a:defRPr>
            </a:lvl1pPr>
            <a:lvl2pPr marL="335992" indent="-239994" defTabSz="383990">
              <a:spcBef>
                <a:spcPts val="67"/>
              </a:spcBef>
              <a:tabLst>
                <a:tab pos="479988" algn="l"/>
              </a:tabLst>
              <a:defRPr sz="2133">
                <a:solidFill>
                  <a:schemeClr val="bg1"/>
                </a:solidFill>
              </a:defRPr>
            </a:lvl2pPr>
            <a:lvl3pPr marL="623984" indent="-239994">
              <a:spcBef>
                <a:spcPts val="400"/>
              </a:spcBef>
              <a:defRPr sz="1867">
                <a:solidFill>
                  <a:schemeClr val="bg1"/>
                </a:solidFill>
              </a:defRPr>
            </a:lvl3pPr>
            <a:lvl4pPr marL="863978" indent="-239994">
              <a:spcBef>
                <a:spcPts val="400"/>
              </a:spcBef>
              <a:defRPr sz="1600">
                <a:solidFill>
                  <a:schemeClr val="bg1"/>
                </a:solidFill>
              </a:defRPr>
            </a:lvl4pPr>
            <a:lvl5pPr marL="1055974" indent="-191995">
              <a:spcBef>
                <a:spcPts val="400"/>
              </a:spcBef>
              <a:defRPr sz="1600">
                <a:solidFill>
                  <a:schemeClr val="bg1"/>
                </a:solidFill>
              </a:defRPr>
            </a:lvl5pPr>
            <a:lvl6pPr marL="1199970" indent="-239994">
              <a:spcBef>
                <a:spcPts val="400"/>
              </a:spcBef>
              <a:buClr>
                <a:schemeClr val="accent1"/>
              </a:buClr>
              <a:buSzPct val="90000"/>
              <a:buFont typeface="Webdings" panose="05030102010509060703" pitchFamily="18" charset="2"/>
              <a:buChar char="4"/>
              <a:defRPr sz="1600">
                <a:solidFill>
                  <a:schemeClr val="bg1"/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5"/>
            <a:endParaRPr lang="en-GB" dirty="0"/>
          </a:p>
        </p:txBody>
      </p:sp>
      <p:sp>
        <p:nvSpPr>
          <p:cNvPr id="4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1622225" y="1231901"/>
            <a:ext cx="10118671" cy="1680633"/>
          </a:xfrm>
          <a:prstGeom prst="rect">
            <a:avLst/>
          </a:prstGeom>
          <a:noFill/>
        </p:spPr>
        <p:txBody>
          <a:bodyPr vert="horz" wrap="square" lIns="0" tIns="0" rIns="0" bIns="0" anchor="ctr" anchorCtr="0"/>
          <a:lstStyle>
            <a:lvl1pPr marL="0" indent="0" algn="l">
              <a:spcBef>
                <a:spcPts val="0"/>
              </a:spcBef>
              <a:buNone/>
              <a:defRPr sz="4267" b="1" baseline="0">
                <a:solidFill>
                  <a:schemeClr val="accent2"/>
                </a:solidFill>
              </a:defRPr>
            </a:lvl1pPr>
            <a:lvl2pPr>
              <a:buNone/>
              <a:defRPr sz="1467"/>
            </a:lvl2pPr>
            <a:lvl3pPr>
              <a:buNone/>
              <a:defRPr sz="1467"/>
            </a:lvl3pPr>
            <a:lvl4pPr>
              <a:buNone/>
              <a:defRPr sz="1467"/>
            </a:lvl4pPr>
            <a:lvl5pPr>
              <a:buNone/>
              <a:defRPr sz="1467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83302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FP Section Car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2"/>
          <p:cNvGrpSpPr>
            <a:grpSpLocks/>
          </p:cNvGrpSpPr>
          <p:nvPr userDrawn="1"/>
        </p:nvGrpSpPr>
        <p:grpSpPr bwMode="auto">
          <a:xfrm>
            <a:off x="3949701" y="6328834"/>
            <a:ext cx="2250017" cy="478367"/>
            <a:chOff x="7204105" y="244755"/>
            <a:chExt cx="1688639" cy="35815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E1F94B8A-9D1B-AF4F-BB4C-50BB49E47611}"/>
                </a:ext>
              </a:extLst>
            </p:cNvPr>
            <p:cNvSpPr txBox="1">
              <a:spLocks noChangeArrowheads="1"/>
            </p:cNvSpPr>
            <p:nvPr userDrawn="1"/>
          </p:nvSpPr>
          <p:spPr bwMode="auto">
            <a:xfrm>
              <a:off x="7380436" y="244755"/>
              <a:ext cx="1262904" cy="167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609585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333" b="1" kern="0" spc="400" dirty="0">
                  <a:solidFill>
                    <a:srgbClr val="43B02A"/>
                  </a:solidFill>
                </a:rPr>
                <a:t>FORCEPOINT</a:t>
              </a:r>
              <a:endParaRPr lang="en-US" altLang="en-US" sz="1333" b="1" kern="0" spc="400" dirty="0">
                <a:solidFill>
                  <a:srgbClr val="43B02A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0C309C7C-64E6-4E49-BBC5-D89EB6939240}"/>
                </a:ext>
              </a:extLst>
            </p:cNvPr>
            <p:cNvSpPr txBox="1">
              <a:spLocks noChangeArrowheads="1"/>
            </p:cNvSpPr>
            <p:nvPr userDrawn="1"/>
          </p:nvSpPr>
          <p:spPr bwMode="auto">
            <a:xfrm>
              <a:off x="7385201" y="450774"/>
              <a:ext cx="1332802" cy="152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609585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867" spc="133" dirty="0">
                  <a:solidFill>
                    <a:srgbClr val="666465"/>
                  </a:solidFill>
                </a:rPr>
                <a:t>Worldwide Sales Kickoff</a:t>
              </a:r>
              <a:endParaRPr lang="en-US" altLang="en-US" sz="867" spc="133" dirty="0">
                <a:solidFill>
                  <a:srgbClr val="666465"/>
                </a:solidFill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xmlns="" id="{951C74EC-5735-D94D-95F5-9DE36B27E94E}"/>
                </a:ext>
              </a:extLst>
            </p:cNvPr>
            <p:cNvGrpSpPr/>
            <p:nvPr userDrawn="1"/>
          </p:nvGrpSpPr>
          <p:grpSpPr>
            <a:xfrm>
              <a:off x="8629018" y="379359"/>
              <a:ext cx="263726" cy="95456"/>
              <a:chOff x="3621539" y="3949354"/>
              <a:chExt cx="263726" cy="118493"/>
            </a:xfrm>
            <a:solidFill>
              <a:schemeClr val="bg1"/>
            </a:solidFill>
          </p:grpSpPr>
          <p:sp>
            <p:nvSpPr>
              <p:cNvPr id="9" name="Rounded Rectangle 8">
                <a:extLst>
                  <a:ext uri="{FF2B5EF4-FFF2-40B4-BE49-F238E27FC236}">
                    <a16:creationId xmlns:a16="http://schemas.microsoft.com/office/drawing/2014/main" xmlns="" id="{0F77BEC7-68DB-2644-B133-9F342248F4A3}"/>
                  </a:ext>
                </a:extLst>
              </p:cNvPr>
              <p:cNvSpPr/>
              <p:nvPr/>
            </p:nvSpPr>
            <p:spPr>
              <a:xfrm>
                <a:off x="3621539" y="3949354"/>
                <a:ext cx="263726" cy="118493"/>
              </a:xfrm>
              <a:prstGeom prst="roundRect">
                <a:avLst>
                  <a:gd name="adj" fmla="val 20577"/>
                </a:avLst>
              </a:prstGeom>
              <a:grpFill/>
              <a:ln w="3175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defTabSz="60958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2133" dirty="0" err="1">
                  <a:solidFill>
                    <a:srgbClr val="CCCCCC">
                      <a:lumMod val="50000"/>
                    </a:srgbClr>
                  </a:solidFill>
                </a:endParaRP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xmlns="" id="{344BEA42-4F6D-004C-8974-270F2FE1895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51837" y="3953771"/>
                <a:ext cx="201405" cy="9429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800" dirty="0">
                    <a:solidFill>
                      <a:srgbClr val="43B02A"/>
                    </a:solidFill>
                  </a:rPr>
                  <a:t>2018</a:t>
                </a:r>
                <a:endParaRPr lang="en-US" altLang="en-US" sz="133" dirty="0">
                  <a:solidFill>
                    <a:srgbClr val="43B02A"/>
                  </a:solidFill>
                </a:endParaRPr>
              </a:p>
            </p:txBody>
          </p:sp>
        </p:grp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DA3CDF59-A5F4-9246-925D-990839F0DDBB}"/>
                </a:ext>
              </a:extLst>
            </p:cNvPr>
            <p:cNvCxnSpPr/>
            <p:nvPr userDrawn="1"/>
          </p:nvCxnSpPr>
          <p:spPr>
            <a:xfrm flipH="1" flipV="1">
              <a:off x="7204105" y="423833"/>
              <a:ext cx="1421761" cy="0"/>
            </a:xfrm>
            <a:prstGeom prst="line">
              <a:avLst/>
            </a:prstGeom>
            <a:ln w="31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Picture 1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975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101" y="31751"/>
            <a:ext cx="4660900" cy="1310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ctrTitle"/>
          </p:nvPr>
        </p:nvSpPr>
        <p:spPr>
          <a:xfrm>
            <a:off x="4162059" y="3397441"/>
            <a:ext cx="7885232" cy="689420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marR="0" indent="0" algn="l" defTabSz="609585" rtl="0" eaLnBrk="1" fontAlgn="auto" latinLnBrk="0" hangingPunct="1">
              <a:lnSpc>
                <a:spcPct val="10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267" b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4181635" y="4343015"/>
            <a:ext cx="7899839" cy="675091"/>
          </a:xfrm>
          <a:prstGeom prst="rect">
            <a:avLst/>
          </a:prstGeom>
        </p:spPr>
        <p:txBody>
          <a:bodyPr vert="horz"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2400" b="1" baseline="0">
                <a:solidFill>
                  <a:schemeClr val="accent6"/>
                </a:solidFill>
              </a:defRPr>
            </a:lvl1pPr>
            <a:lvl2pPr>
              <a:buNone/>
              <a:defRPr>
                <a:solidFill>
                  <a:srgbClr val="FFFFFF"/>
                </a:solidFill>
              </a:defRPr>
            </a:lvl2pPr>
            <a:lvl3pPr>
              <a:buNone/>
              <a:defRPr>
                <a:solidFill>
                  <a:srgbClr val="FFFFFF"/>
                </a:solidFill>
              </a:defRPr>
            </a:lvl3pPr>
            <a:lvl4pPr>
              <a:buNone/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86102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FP Section Run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2"/>
          <p:cNvGrpSpPr>
            <a:grpSpLocks/>
          </p:cNvGrpSpPr>
          <p:nvPr userDrawn="1"/>
        </p:nvGrpSpPr>
        <p:grpSpPr bwMode="auto">
          <a:xfrm>
            <a:off x="3949701" y="6328834"/>
            <a:ext cx="2250017" cy="478367"/>
            <a:chOff x="7204105" y="244755"/>
            <a:chExt cx="1688639" cy="35815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ECB5C61F-8B10-8F42-8909-6731A38A5A86}"/>
                </a:ext>
              </a:extLst>
            </p:cNvPr>
            <p:cNvSpPr txBox="1">
              <a:spLocks noChangeArrowheads="1"/>
            </p:cNvSpPr>
            <p:nvPr userDrawn="1"/>
          </p:nvSpPr>
          <p:spPr bwMode="auto">
            <a:xfrm>
              <a:off x="7380436" y="244755"/>
              <a:ext cx="1262904" cy="167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609585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333" b="1" kern="0" spc="400" dirty="0">
                  <a:solidFill>
                    <a:srgbClr val="43B02A"/>
                  </a:solidFill>
                </a:rPr>
                <a:t>FORCEPOINT</a:t>
              </a:r>
              <a:endParaRPr lang="en-US" altLang="en-US" sz="1333" b="1" kern="0" spc="400" dirty="0">
                <a:solidFill>
                  <a:srgbClr val="43B02A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9E00FAE7-D6E3-8B49-BB0B-B09F3E68F644}"/>
                </a:ext>
              </a:extLst>
            </p:cNvPr>
            <p:cNvSpPr txBox="1">
              <a:spLocks noChangeArrowheads="1"/>
            </p:cNvSpPr>
            <p:nvPr userDrawn="1"/>
          </p:nvSpPr>
          <p:spPr bwMode="auto">
            <a:xfrm>
              <a:off x="7385201" y="450774"/>
              <a:ext cx="1332802" cy="152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609585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867" spc="133" dirty="0">
                  <a:solidFill>
                    <a:srgbClr val="666465"/>
                  </a:solidFill>
                </a:rPr>
                <a:t>Worldwide Sales Kickoff</a:t>
              </a:r>
              <a:endParaRPr lang="en-US" altLang="en-US" sz="867" spc="133" dirty="0">
                <a:solidFill>
                  <a:srgbClr val="666465"/>
                </a:solidFill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xmlns="" id="{0E42EF02-8F7D-7148-B337-FE07619AD962}"/>
                </a:ext>
              </a:extLst>
            </p:cNvPr>
            <p:cNvGrpSpPr/>
            <p:nvPr userDrawn="1"/>
          </p:nvGrpSpPr>
          <p:grpSpPr>
            <a:xfrm>
              <a:off x="8629018" y="379359"/>
              <a:ext cx="263726" cy="95456"/>
              <a:chOff x="3621539" y="3949354"/>
              <a:chExt cx="263726" cy="118493"/>
            </a:xfrm>
            <a:solidFill>
              <a:schemeClr val="bg1"/>
            </a:solidFill>
          </p:grpSpPr>
          <p:sp>
            <p:nvSpPr>
              <p:cNvPr id="9" name="Rounded Rectangle 8">
                <a:extLst>
                  <a:ext uri="{FF2B5EF4-FFF2-40B4-BE49-F238E27FC236}">
                    <a16:creationId xmlns:a16="http://schemas.microsoft.com/office/drawing/2014/main" xmlns="" id="{ADAF12B1-959A-874C-B6FD-3C993308C6BA}"/>
                  </a:ext>
                </a:extLst>
              </p:cNvPr>
              <p:cNvSpPr/>
              <p:nvPr/>
            </p:nvSpPr>
            <p:spPr>
              <a:xfrm>
                <a:off x="3621539" y="3949354"/>
                <a:ext cx="263726" cy="118493"/>
              </a:xfrm>
              <a:prstGeom prst="roundRect">
                <a:avLst>
                  <a:gd name="adj" fmla="val 20577"/>
                </a:avLst>
              </a:prstGeom>
              <a:grpFill/>
              <a:ln w="3175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defTabSz="60958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2133" dirty="0" err="1">
                  <a:solidFill>
                    <a:srgbClr val="CCCCCC">
                      <a:lumMod val="50000"/>
                    </a:srgbClr>
                  </a:solidFill>
                </a:endParaRP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xmlns="" id="{8BF08E7D-911A-BC43-B096-9D1B863E437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51837" y="3953771"/>
                <a:ext cx="201405" cy="9429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800" dirty="0">
                    <a:solidFill>
                      <a:srgbClr val="43B02A"/>
                    </a:solidFill>
                  </a:rPr>
                  <a:t>2018</a:t>
                </a:r>
                <a:endParaRPr lang="en-US" altLang="en-US" sz="133" dirty="0">
                  <a:solidFill>
                    <a:srgbClr val="43B02A"/>
                  </a:solidFill>
                </a:endParaRPr>
              </a:p>
            </p:txBody>
          </p:sp>
        </p:grp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3E6A322C-E57A-0244-9C3C-BAC0769864EF}"/>
                </a:ext>
              </a:extLst>
            </p:cNvPr>
            <p:cNvCxnSpPr/>
            <p:nvPr userDrawn="1"/>
          </p:nvCxnSpPr>
          <p:spPr>
            <a:xfrm flipH="1" flipV="1">
              <a:off x="7204105" y="423833"/>
              <a:ext cx="1421761" cy="0"/>
            </a:xfrm>
            <a:prstGeom prst="line">
              <a:avLst/>
            </a:prstGeom>
            <a:ln w="31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101" y="31751"/>
            <a:ext cx="4660900" cy="1310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53" t="23152" r="26477" b="28772"/>
          <a:stretch>
            <a:fillRect/>
          </a:stretch>
        </p:blipFill>
        <p:spPr bwMode="auto">
          <a:xfrm>
            <a:off x="4233" y="1"/>
            <a:ext cx="3996267" cy="6862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ctrTitle"/>
          </p:nvPr>
        </p:nvSpPr>
        <p:spPr>
          <a:xfrm>
            <a:off x="4162059" y="3397441"/>
            <a:ext cx="7885232" cy="689420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marR="0" indent="0" algn="l" defTabSz="609585" rtl="0" eaLnBrk="1" fontAlgn="auto" latinLnBrk="0" hangingPunct="1">
              <a:lnSpc>
                <a:spcPct val="10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267" b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4181635" y="4343015"/>
            <a:ext cx="7899839" cy="675091"/>
          </a:xfrm>
          <a:prstGeom prst="rect">
            <a:avLst/>
          </a:prstGeom>
        </p:spPr>
        <p:txBody>
          <a:bodyPr vert="horz"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2400" b="1" baseline="0">
                <a:solidFill>
                  <a:schemeClr val="accent6"/>
                </a:solidFill>
              </a:defRPr>
            </a:lvl1pPr>
            <a:lvl2pPr>
              <a:buNone/>
              <a:defRPr>
                <a:solidFill>
                  <a:srgbClr val="FFFFFF"/>
                </a:solidFill>
              </a:defRPr>
            </a:lvl2pPr>
            <a:lvl3pPr>
              <a:buNone/>
              <a:defRPr>
                <a:solidFill>
                  <a:srgbClr val="FFFFFF"/>
                </a:solidFill>
              </a:defRPr>
            </a:lvl3pPr>
            <a:lvl4pPr>
              <a:buNone/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0639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FP Section Wav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2"/>
          <p:cNvGrpSpPr>
            <a:grpSpLocks/>
          </p:cNvGrpSpPr>
          <p:nvPr userDrawn="1"/>
        </p:nvGrpSpPr>
        <p:grpSpPr bwMode="auto">
          <a:xfrm>
            <a:off x="3949701" y="6328834"/>
            <a:ext cx="2250017" cy="478367"/>
            <a:chOff x="7204105" y="244755"/>
            <a:chExt cx="1688639" cy="35815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9236DFA8-95C7-194D-92A4-BF5187E6BFF7}"/>
                </a:ext>
              </a:extLst>
            </p:cNvPr>
            <p:cNvSpPr txBox="1">
              <a:spLocks noChangeArrowheads="1"/>
            </p:cNvSpPr>
            <p:nvPr userDrawn="1"/>
          </p:nvSpPr>
          <p:spPr bwMode="auto">
            <a:xfrm>
              <a:off x="7380436" y="244755"/>
              <a:ext cx="1262904" cy="167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609585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333" b="1" kern="0" spc="400" dirty="0">
                  <a:solidFill>
                    <a:srgbClr val="43B02A"/>
                  </a:solidFill>
                </a:rPr>
                <a:t>FORCEPOINT</a:t>
              </a:r>
              <a:endParaRPr lang="en-US" altLang="en-US" sz="1333" b="1" kern="0" spc="400" dirty="0">
                <a:solidFill>
                  <a:srgbClr val="43B02A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87CD16CC-92B8-1545-BCF7-C6D5DAF6A765}"/>
                </a:ext>
              </a:extLst>
            </p:cNvPr>
            <p:cNvSpPr txBox="1">
              <a:spLocks noChangeArrowheads="1"/>
            </p:cNvSpPr>
            <p:nvPr userDrawn="1"/>
          </p:nvSpPr>
          <p:spPr bwMode="auto">
            <a:xfrm>
              <a:off x="7385201" y="450774"/>
              <a:ext cx="1332802" cy="152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609585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867" spc="133" dirty="0">
                  <a:solidFill>
                    <a:srgbClr val="666465"/>
                  </a:solidFill>
                </a:rPr>
                <a:t>Worldwide Sales Kickoff</a:t>
              </a:r>
              <a:endParaRPr lang="en-US" altLang="en-US" sz="867" spc="133" dirty="0">
                <a:solidFill>
                  <a:srgbClr val="666465"/>
                </a:solidFill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xmlns="" id="{59167DAE-E9C3-3D44-B0B9-7BC6F14ADB97}"/>
                </a:ext>
              </a:extLst>
            </p:cNvPr>
            <p:cNvGrpSpPr/>
            <p:nvPr userDrawn="1"/>
          </p:nvGrpSpPr>
          <p:grpSpPr>
            <a:xfrm>
              <a:off x="8629018" y="379359"/>
              <a:ext cx="263726" cy="95456"/>
              <a:chOff x="3621539" y="3949354"/>
              <a:chExt cx="263726" cy="118493"/>
            </a:xfrm>
            <a:solidFill>
              <a:schemeClr val="bg1"/>
            </a:solidFill>
          </p:grpSpPr>
          <p:sp>
            <p:nvSpPr>
              <p:cNvPr id="9" name="Rounded Rectangle 8">
                <a:extLst>
                  <a:ext uri="{FF2B5EF4-FFF2-40B4-BE49-F238E27FC236}">
                    <a16:creationId xmlns:a16="http://schemas.microsoft.com/office/drawing/2014/main" xmlns="" id="{93F5655E-3044-BF41-BE2E-3CCC88AE51CA}"/>
                  </a:ext>
                </a:extLst>
              </p:cNvPr>
              <p:cNvSpPr/>
              <p:nvPr/>
            </p:nvSpPr>
            <p:spPr>
              <a:xfrm>
                <a:off x="3621539" y="3949354"/>
                <a:ext cx="263726" cy="118493"/>
              </a:xfrm>
              <a:prstGeom prst="roundRect">
                <a:avLst>
                  <a:gd name="adj" fmla="val 20577"/>
                </a:avLst>
              </a:prstGeom>
              <a:grpFill/>
              <a:ln w="3175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defTabSz="60958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2133" dirty="0" err="1">
                  <a:solidFill>
                    <a:srgbClr val="CCCCCC">
                      <a:lumMod val="50000"/>
                    </a:srgbClr>
                  </a:solidFill>
                </a:endParaRP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xmlns="" id="{F8CE6171-E0C5-E748-B0DC-1CE907590F9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51837" y="3953771"/>
                <a:ext cx="201405" cy="9429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800" dirty="0">
                    <a:solidFill>
                      <a:srgbClr val="43B02A"/>
                    </a:solidFill>
                  </a:rPr>
                  <a:t>2018</a:t>
                </a:r>
                <a:endParaRPr lang="en-US" altLang="en-US" sz="133" dirty="0">
                  <a:solidFill>
                    <a:srgbClr val="43B02A"/>
                  </a:solidFill>
                </a:endParaRPr>
              </a:p>
            </p:txBody>
          </p:sp>
        </p:grp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6D4CAAF7-F07C-A04A-BEAE-E70784A91103}"/>
                </a:ext>
              </a:extLst>
            </p:cNvPr>
            <p:cNvCxnSpPr/>
            <p:nvPr userDrawn="1"/>
          </p:nvCxnSpPr>
          <p:spPr>
            <a:xfrm flipH="1" flipV="1">
              <a:off x="7204105" y="423833"/>
              <a:ext cx="1421761" cy="0"/>
            </a:xfrm>
            <a:prstGeom prst="line">
              <a:avLst/>
            </a:prstGeom>
            <a:ln w="31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Picture 1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975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101" y="31751"/>
            <a:ext cx="4660900" cy="1310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ctrTitle"/>
          </p:nvPr>
        </p:nvSpPr>
        <p:spPr>
          <a:xfrm>
            <a:off x="4162059" y="3397441"/>
            <a:ext cx="7885232" cy="689420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marR="0" indent="0" algn="l" defTabSz="609585" rtl="0" eaLnBrk="1" fontAlgn="auto" latinLnBrk="0" hangingPunct="1">
              <a:lnSpc>
                <a:spcPct val="10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267" b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4181635" y="4343015"/>
            <a:ext cx="7899839" cy="675091"/>
          </a:xfrm>
          <a:prstGeom prst="rect">
            <a:avLst/>
          </a:prstGeom>
        </p:spPr>
        <p:txBody>
          <a:bodyPr vert="horz"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2400" b="1" baseline="0">
                <a:solidFill>
                  <a:schemeClr val="accent6"/>
                </a:solidFill>
              </a:defRPr>
            </a:lvl1pPr>
            <a:lvl2pPr>
              <a:buNone/>
              <a:defRPr>
                <a:solidFill>
                  <a:srgbClr val="FFFFFF"/>
                </a:solidFill>
              </a:defRPr>
            </a:lvl2pPr>
            <a:lvl3pPr>
              <a:buNone/>
              <a:defRPr>
                <a:solidFill>
                  <a:srgbClr val="FFFFFF"/>
                </a:solidFill>
              </a:defRPr>
            </a:lvl3pPr>
            <a:lvl4pPr>
              <a:buNone/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8710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FP Quote Car Squar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EF5C31D-8BBE-7244-A7CD-C55C7793F1D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463367" y="6519333"/>
            <a:ext cx="4025900" cy="338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defTabSz="60958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800" spc="160" dirty="0">
                <a:solidFill>
                  <a:srgbClr val="FFFFFF"/>
                </a:solidFill>
              </a:rPr>
              <a:t>Company Confidential | © 2018 </a:t>
            </a:r>
            <a:r>
              <a:rPr lang="en-GB" altLang="en-US" sz="800" spc="160" dirty="0" err="1">
                <a:solidFill>
                  <a:srgbClr val="FFFFFF"/>
                </a:solidFill>
              </a:rPr>
              <a:t>Forcepoint</a:t>
            </a:r>
            <a:r>
              <a:rPr lang="en-GB" altLang="en-US" sz="800" spc="160" dirty="0">
                <a:solidFill>
                  <a:srgbClr val="FFFFFF"/>
                </a:solidFill>
              </a:rPr>
              <a:t> </a:t>
            </a:r>
            <a:r>
              <a:rPr lang="en-US" altLang="en-US" sz="800" spc="160" dirty="0">
                <a:solidFill>
                  <a:srgbClr val="FFFFFF"/>
                </a:solidFill>
              </a:rPr>
              <a:t>| </a:t>
            </a:r>
            <a:fld id="{D274AC8D-8B8B-4EC5-B8F5-60246428648F}" type="slidenum">
              <a:rPr lang="en-US" altLang="en-US" sz="800" spc="160" smtClean="0">
                <a:solidFill>
                  <a:srgbClr val="FFFFFF"/>
                </a:solidFill>
              </a:rPr>
              <a:pPr algn="r" defTabSz="609585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sz="800" spc="160" dirty="0">
              <a:solidFill>
                <a:srgbClr val="FFFFFF"/>
              </a:solidFill>
            </a:endParaRPr>
          </a:p>
        </p:txBody>
      </p:sp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9984" y="6343651"/>
            <a:ext cx="347133" cy="402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8" y="95251"/>
            <a:ext cx="738716" cy="859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818" y="5325534"/>
            <a:ext cx="738716" cy="859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367" y="6343651"/>
            <a:ext cx="17653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586451" y="525088"/>
            <a:ext cx="3744612" cy="2319713"/>
          </a:xfrm>
          <a:prstGeom prst="rect">
            <a:avLst/>
          </a:prstGeom>
          <a:noFill/>
        </p:spPr>
        <p:txBody>
          <a:bodyPr vert="horz" wrap="square" lIns="0" tIns="0" rIns="0" bIns="0" anchor="t" anchorCtr="0"/>
          <a:lstStyle>
            <a:lvl1pPr marL="0" indent="0" algn="ctr">
              <a:spcBef>
                <a:spcPts val="0"/>
              </a:spcBef>
              <a:buNone/>
              <a:defRPr sz="3200" b="1" baseline="0">
                <a:solidFill>
                  <a:srgbClr val="666465"/>
                </a:solidFill>
              </a:defRPr>
            </a:lvl1pPr>
            <a:lvl2pPr>
              <a:buNone/>
              <a:defRPr sz="1467"/>
            </a:lvl2pPr>
            <a:lvl3pPr>
              <a:buNone/>
              <a:defRPr sz="1467"/>
            </a:lvl3pPr>
            <a:lvl4pPr>
              <a:buNone/>
              <a:defRPr sz="1467"/>
            </a:lvl4pPr>
            <a:lvl5pPr>
              <a:buNone/>
              <a:defRPr sz="1467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586450" y="2988851"/>
            <a:ext cx="3744612" cy="2763020"/>
          </a:xfrm>
          <a:prstGeom prst="rect">
            <a:avLst/>
          </a:prstGeom>
          <a:noFill/>
        </p:spPr>
        <p:txBody>
          <a:bodyPr vert="horz" wrap="square" lIns="0" tIns="0" rIns="0" bIns="0" anchor="t" anchorCtr="0"/>
          <a:lstStyle>
            <a:lvl1pPr marL="0" indent="0" algn="ctr">
              <a:spcBef>
                <a:spcPts val="0"/>
              </a:spcBef>
              <a:buNone/>
              <a:defRPr sz="2400" b="1" baseline="0">
                <a:solidFill>
                  <a:srgbClr val="666465"/>
                </a:solidFill>
              </a:defRPr>
            </a:lvl1pPr>
            <a:lvl2pPr>
              <a:buNone/>
              <a:defRPr sz="1467"/>
            </a:lvl2pPr>
            <a:lvl3pPr>
              <a:buNone/>
              <a:defRPr sz="1467"/>
            </a:lvl3pPr>
            <a:lvl4pPr>
              <a:buNone/>
              <a:defRPr sz="1467"/>
            </a:lvl4pPr>
            <a:lvl5pPr>
              <a:buNone/>
              <a:defRPr sz="1467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48415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FP Quote Run Squar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9"/>
          <a:stretch>
            <a:fillRect/>
          </a:stretch>
        </p:blipFill>
        <p:spPr bwMode="auto">
          <a:xfrm>
            <a:off x="5329767" y="1"/>
            <a:ext cx="6877051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56442AB-AFC5-794F-94D2-2E2C531F105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463367" y="6519333"/>
            <a:ext cx="4025900" cy="338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defTabSz="60958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800" spc="160" dirty="0">
                <a:solidFill>
                  <a:srgbClr val="666465"/>
                </a:solidFill>
              </a:rPr>
              <a:t>Company Confidential | © 2018 </a:t>
            </a:r>
            <a:r>
              <a:rPr lang="en-GB" altLang="en-US" sz="800" spc="160" dirty="0" err="1">
                <a:solidFill>
                  <a:srgbClr val="666465"/>
                </a:solidFill>
              </a:rPr>
              <a:t>Forcepoint</a:t>
            </a:r>
            <a:r>
              <a:rPr lang="en-GB" altLang="en-US" sz="800" spc="160" dirty="0">
                <a:solidFill>
                  <a:srgbClr val="666465"/>
                </a:solidFill>
              </a:rPr>
              <a:t> </a:t>
            </a:r>
            <a:r>
              <a:rPr lang="en-US" altLang="en-US" sz="800" spc="160" dirty="0">
                <a:solidFill>
                  <a:srgbClr val="666465"/>
                </a:solidFill>
              </a:rPr>
              <a:t>| </a:t>
            </a:r>
            <a:fld id="{4FC40E01-7B71-42B7-AF89-4DE7A693601A}" type="slidenum">
              <a:rPr lang="en-US" altLang="en-US" sz="800" spc="160" smtClean="0">
                <a:solidFill>
                  <a:srgbClr val="666465"/>
                </a:solidFill>
              </a:rPr>
              <a:pPr algn="r" defTabSz="609585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sz="800" spc="160" dirty="0">
              <a:solidFill>
                <a:srgbClr val="666465"/>
              </a:solidFill>
            </a:endParaRPr>
          </a:p>
        </p:txBody>
      </p:sp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9984" y="6343651"/>
            <a:ext cx="347133" cy="402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8" y="95251"/>
            <a:ext cx="738716" cy="859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818" y="5325534"/>
            <a:ext cx="738716" cy="859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367" y="6343651"/>
            <a:ext cx="17653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586451" y="525088"/>
            <a:ext cx="3744612" cy="2319713"/>
          </a:xfrm>
          <a:prstGeom prst="rect">
            <a:avLst/>
          </a:prstGeom>
          <a:noFill/>
        </p:spPr>
        <p:txBody>
          <a:bodyPr vert="horz" wrap="square" lIns="0" tIns="0" rIns="0" bIns="0" anchor="t" anchorCtr="0"/>
          <a:lstStyle>
            <a:lvl1pPr marL="0" indent="0" algn="ctr">
              <a:spcBef>
                <a:spcPts val="0"/>
              </a:spcBef>
              <a:buNone/>
              <a:defRPr sz="3200" b="1" baseline="0">
                <a:solidFill>
                  <a:srgbClr val="666465"/>
                </a:solidFill>
              </a:defRPr>
            </a:lvl1pPr>
            <a:lvl2pPr>
              <a:buNone/>
              <a:defRPr sz="1467"/>
            </a:lvl2pPr>
            <a:lvl3pPr>
              <a:buNone/>
              <a:defRPr sz="1467"/>
            </a:lvl3pPr>
            <a:lvl4pPr>
              <a:buNone/>
              <a:defRPr sz="1467"/>
            </a:lvl4pPr>
            <a:lvl5pPr>
              <a:buNone/>
              <a:defRPr sz="1467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586450" y="2988851"/>
            <a:ext cx="3744612" cy="2763020"/>
          </a:xfrm>
          <a:prstGeom prst="rect">
            <a:avLst/>
          </a:prstGeom>
          <a:noFill/>
        </p:spPr>
        <p:txBody>
          <a:bodyPr vert="horz" wrap="square" lIns="0" tIns="0" rIns="0" bIns="0" anchor="t" anchorCtr="0"/>
          <a:lstStyle>
            <a:lvl1pPr marL="0" indent="0" algn="ctr">
              <a:spcBef>
                <a:spcPts val="0"/>
              </a:spcBef>
              <a:buNone/>
              <a:defRPr sz="2400" b="1" baseline="0">
                <a:solidFill>
                  <a:srgbClr val="666465"/>
                </a:solidFill>
              </a:defRPr>
            </a:lvl1pPr>
            <a:lvl2pPr>
              <a:buNone/>
              <a:defRPr sz="1467"/>
            </a:lvl2pPr>
            <a:lvl3pPr>
              <a:buNone/>
              <a:defRPr sz="1467"/>
            </a:lvl3pPr>
            <a:lvl4pPr>
              <a:buNone/>
              <a:defRPr sz="1467"/>
            </a:lvl4pPr>
            <a:lvl5pPr>
              <a:buNone/>
              <a:defRPr sz="1467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49199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FP Quote Wave Squar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DD53403-4C4A-134B-AEA5-EDA6585A445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463367" y="6519333"/>
            <a:ext cx="4025900" cy="338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defTabSz="60958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800" spc="160" dirty="0">
                <a:solidFill>
                  <a:srgbClr val="FFFFFF"/>
                </a:solidFill>
              </a:rPr>
              <a:t>Company Confidential | © 2018 </a:t>
            </a:r>
            <a:r>
              <a:rPr lang="en-GB" altLang="en-US" sz="800" spc="160" dirty="0" err="1">
                <a:solidFill>
                  <a:srgbClr val="FFFFFF"/>
                </a:solidFill>
              </a:rPr>
              <a:t>Forcepoint</a:t>
            </a:r>
            <a:r>
              <a:rPr lang="en-GB" altLang="en-US" sz="800" spc="160" dirty="0">
                <a:solidFill>
                  <a:srgbClr val="FFFFFF"/>
                </a:solidFill>
              </a:rPr>
              <a:t> </a:t>
            </a:r>
            <a:r>
              <a:rPr lang="en-US" altLang="en-US" sz="800" spc="160" dirty="0">
                <a:solidFill>
                  <a:srgbClr val="FFFFFF"/>
                </a:solidFill>
              </a:rPr>
              <a:t>| </a:t>
            </a:r>
            <a:fld id="{64258D6A-8A21-4BB9-BE4C-89C57D21515F}" type="slidenum">
              <a:rPr lang="en-US" altLang="en-US" sz="800" spc="160" smtClean="0">
                <a:solidFill>
                  <a:srgbClr val="FFFFFF"/>
                </a:solidFill>
              </a:rPr>
              <a:pPr algn="r" defTabSz="609585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sz="800" spc="160" dirty="0">
              <a:solidFill>
                <a:srgbClr val="FFFFFF"/>
              </a:solidFill>
            </a:endParaRPr>
          </a:p>
        </p:txBody>
      </p:sp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9984" y="6343651"/>
            <a:ext cx="347133" cy="402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8" y="95251"/>
            <a:ext cx="738716" cy="859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818" y="5325534"/>
            <a:ext cx="738716" cy="859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367" y="6343651"/>
            <a:ext cx="17653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586451" y="525088"/>
            <a:ext cx="3744612" cy="2319713"/>
          </a:xfrm>
          <a:prstGeom prst="rect">
            <a:avLst/>
          </a:prstGeom>
          <a:noFill/>
        </p:spPr>
        <p:txBody>
          <a:bodyPr vert="horz" wrap="square" lIns="0" tIns="0" rIns="0" bIns="0" anchor="t" anchorCtr="0"/>
          <a:lstStyle>
            <a:lvl1pPr marL="0" indent="0" algn="ctr">
              <a:spcBef>
                <a:spcPts val="0"/>
              </a:spcBef>
              <a:buNone/>
              <a:defRPr sz="3200" b="1" baseline="0">
                <a:solidFill>
                  <a:srgbClr val="666465"/>
                </a:solidFill>
              </a:defRPr>
            </a:lvl1pPr>
            <a:lvl2pPr>
              <a:buNone/>
              <a:defRPr sz="1467"/>
            </a:lvl2pPr>
            <a:lvl3pPr>
              <a:buNone/>
              <a:defRPr sz="1467"/>
            </a:lvl3pPr>
            <a:lvl4pPr>
              <a:buNone/>
              <a:defRPr sz="1467"/>
            </a:lvl4pPr>
            <a:lvl5pPr>
              <a:buNone/>
              <a:defRPr sz="1467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586450" y="2988851"/>
            <a:ext cx="3744612" cy="2763020"/>
          </a:xfrm>
          <a:prstGeom prst="rect">
            <a:avLst/>
          </a:prstGeom>
          <a:noFill/>
        </p:spPr>
        <p:txBody>
          <a:bodyPr vert="horz" wrap="square" lIns="0" tIns="0" rIns="0" bIns="0" anchor="t" anchorCtr="0"/>
          <a:lstStyle>
            <a:lvl1pPr marL="0" indent="0" algn="ctr">
              <a:spcBef>
                <a:spcPts val="0"/>
              </a:spcBef>
              <a:buNone/>
              <a:defRPr sz="2400" b="1" baseline="0">
                <a:solidFill>
                  <a:srgbClr val="666465"/>
                </a:solidFill>
              </a:defRPr>
            </a:lvl1pPr>
            <a:lvl2pPr>
              <a:buNone/>
              <a:defRPr sz="1467"/>
            </a:lvl2pPr>
            <a:lvl3pPr>
              <a:buNone/>
              <a:defRPr sz="1467"/>
            </a:lvl3pPr>
            <a:lvl4pPr>
              <a:buNone/>
              <a:defRPr sz="1467"/>
            </a:lvl4pPr>
            <a:lvl5pPr>
              <a:buNone/>
              <a:defRPr sz="1467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55061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P Text 1 Column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7"/>
          <p:cNvSpPr>
            <a:spLocks noGrp="1"/>
          </p:cNvSpPr>
          <p:nvPr>
            <p:ph type="title"/>
          </p:nvPr>
        </p:nvSpPr>
        <p:spPr>
          <a:xfrm>
            <a:off x="463295" y="243841"/>
            <a:ext cx="11277600" cy="441960"/>
          </a:xfrm>
          <a:prstGeom prst="rect">
            <a:avLst/>
          </a:prstGeom>
        </p:spPr>
        <p:txBody>
          <a:bodyPr vert="horz" wrap="none" lIns="0" tIns="0" rIns="0" bIns="0">
            <a:noAutofit/>
          </a:bodyPr>
          <a:lstStyle>
            <a:lvl1pPr algn="l">
              <a:defRPr sz="2667" b="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381967" y="821670"/>
            <a:ext cx="11358928" cy="5162988"/>
          </a:xfrm>
          <a:prstGeom prst="rect">
            <a:avLst/>
          </a:prstGeom>
        </p:spPr>
        <p:txBody>
          <a:bodyPr wrap="square" lIns="0" tIns="0" rIns="0" bIns="0"/>
          <a:lstStyle>
            <a:lvl1pPr marL="95998" indent="-95998" defTabSz="239994">
              <a:spcBef>
                <a:spcPts val="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 "/>
              <a:tabLst>
                <a:tab pos="479988" algn="l"/>
              </a:tabLst>
              <a:defRPr sz="2133"/>
            </a:lvl1pPr>
            <a:lvl2pPr marL="335992" indent="-239994" defTabSz="383990">
              <a:spcBef>
                <a:spcPts val="67"/>
              </a:spcBef>
              <a:tabLst>
                <a:tab pos="479988" algn="l"/>
              </a:tabLst>
              <a:defRPr sz="2133"/>
            </a:lvl2pPr>
            <a:lvl3pPr marL="623984" indent="-239994">
              <a:spcBef>
                <a:spcPts val="400"/>
              </a:spcBef>
              <a:defRPr sz="1867"/>
            </a:lvl3pPr>
            <a:lvl4pPr marL="863978" indent="-239994">
              <a:spcBef>
                <a:spcPts val="400"/>
              </a:spcBef>
              <a:defRPr sz="1600">
                <a:solidFill>
                  <a:schemeClr val="tx2"/>
                </a:solidFill>
              </a:defRPr>
            </a:lvl4pPr>
            <a:lvl5pPr marL="1055974" indent="-191995">
              <a:spcBef>
                <a:spcPts val="400"/>
              </a:spcBef>
              <a:defRPr sz="1600">
                <a:solidFill>
                  <a:schemeClr val="tx2"/>
                </a:solidFill>
              </a:defRPr>
            </a:lvl5pPr>
            <a:lvl6pPr marL="1199970" indent="-239994">
              <a:spcBef>
                <a:spcPts val="400"/>
              </a:spcBef>
              <a:buClr>
                <a:schemeClr val="accent1"/>
              </a:buClr>
              <a:buSzPct val="90000"/>
              <a:buFont typeface="Webdings" panose="05030102010509060703" pitchFamily="18" charset="2"/>
              <a:buChar char="4"/>
              <a:defRPr sz="1600">
                <a:solidFill>
                  <a:schemeClr val="tx2"/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5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77858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P Text 2 Column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81968" y="821670"/>
            <a:ext cx="5583737" cy="5162988"/>
          </a:xfrm>
          <a:prstGeom prst="rect">
            <a:avLst/>
          </a:prstGeom>
        </p:spPr>
        <p:txBody>
          <a:bodyPr wrap="square" lIns="0" tIns="0" rIns="0" bIns="0"/>
          <a:lstStyle>
            <a:lvl1pPr marL="95998" indent="-95998" defTabSz="239994">
              <a:spcBef>
                <a:spcPts val="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 "/>
              <a:tabLst>
                <a:tab pos="479988" algn="l"/>
              </a:tabLst>
              <a:defRPr sz="2133"/>
            </a:lvl1pPr>
            <a:lvl2pPr marL="335992" indent="-239994" defTabSz="383990">
              <a:spcBef>
                <a:spcPts val="67"/>
              </a:spcBef>
              <a:tabLst>
                <a:tab pos="479988" algn="l"/>
              </a:tabLst>
              <a:defRPr sz="2133"/>
            </a:lvl2pPr>
            <a:lvl3pPr marL="623984" indent="-239994">
              <a:spcBef>
                <a:spcPts val="400"/>
              </a:spcBef>
              <a:defRPr sz="1867"/>
            </a:lvl3pPr>
            <a:lvl4pPr marL="863978" indent="-239994">
              <a:spcBef>
                <a:spcPts val="400"/>
              </a:spcBef>
              <a:defRPr sz="1600">
                <a:solidFill>
                  <a:schemeClr val="tx2"/>
                </a:solidFill>
              </a:defRPr>
            </a:lvl4pPr>
            <a:lvl5pPr marL="1055974" indent="-191995">
              <a:spcBef>
                <a:spcPts val="400"/>
              </a:spcBef>
              <a:defRPr sz="1600">
                <a:solidFill>
                  <a:schemeClr val="tx2"/>
                </a:solidFill>
              </a:defRPr>
            </a:lvl5pPr>
            <a:lvl6pPr marL="1199970" indent="-239994">
              <a:spcBef>
                <a:spcPts val="400"/>
              </a:spcBef>
              <a:buClr>
                <a:schemeClr val="accent1"/>
              </a:buClr>
              <a:buSzPct val="90000"/>
              <a:buFont typeface="Webdings" panose="05030102010509060703" pitchFamily="18" charset="2"/>
              <a:buChar char="4"/>
              <a:defRPr sz="1600">
                <a:solidFill>
                  <a:schemeClr val="tx2"/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5"/>
            <a:endParaRPr lang="en-GB" dirty="0"/>
          </a:p>
        </p:txBody>
      </p:sp>
      <p:sp>
        <p:nvSpPr>
          <p:cNvPr id="12" name="Title 7"/>
          <p:cNvSpPr>
            <a:spLocks noGrp="1"/>
          </p:cNvSpPr>
          <p:nvPr>
            <p:ph type="title"/>
          </p:nvPr>
        </p:nvSpPr>
        <p:spPr>
          <a:xfrm>
            <a:off x="463295" y="243841"/>
            <a:ext cx="11277600" cy="441960"/>
          </a:xfrm>
          <a:prstGeom prst="rect">
            <a:avLst/>
          </a:prstGeom>
        </p:spPr>
        <p:txBody>
          <a:bodyPr vert="horz" wrap="none" lIns="0" tIns="0" rIns="0" bIns="0">
            <a:noAutofit/>
          </a:bodyPr>
          <a:lstStyle>
            <a:lvl1pPr algn="l">
              <a:defRPr sz="2667" b="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6162449" y="821669"/>
            <a:ext cx="5583737" cy="5162988"/>
          </a:xfrm>
          <a:prstGeom prst="rect">
            <a:avLst/>
          </a:prstGeom>
        </p:spPr>
        <p:txBody>
          <a:bodyPr wrap="square" lIns="0" tIns="0" rIns="0" bIns="0"/>
          <a:lstStyle>
            <a:lvl1pPr marL="95998" indent="-95998" defTabSz="239994">
              <a:spcBef>
                <a:spcPts val="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 "/>
              <a:tabLst>
                <a:tab pos="479988" algn="l"/>
              </a:tabLst>
              <a:defRPr sz="2133"/>
            </a:lvl1pPr>
            <a:lvl2pPr marL="335992" indent="-239994" defTabSz="383990">
              <a:spcBef>
                <a:spcPts val="67"/>
              </a:spcBef>
              <a:tabLst>
                <a:tab pos="479988" algn="l"/>
              </a:tabLst>
              <a:defRPr sz="2133"/>
            </a:lvl2pPr>
            <a:lvl3pPr marL="623984" indent="-239994">
              <a:spcBef>
                <a:spcPts val="400"/>
              </a:spcBef>
              <a:defRPr sz="1867"/>
            </a:lvl3pPr>
            <a:lvl4pPr marL="863978" indent="-239994">
              <a:spcBef>
                <a:spcPts val="400"/>
              </a:spcBef>
              <a:defRPr sz="1600">
                <a:solidFill>
                  <a:schemeClr val="tx2"/>
                </a:solidFill>
              </a:defRPr>
            </a:lvl4pPr>
            <a:lvl5pPr marL="1055974" indent="-191995">
              <a:spcBef>
                <a:spcPts val="400"/>
              </a:spcBef>
              <a:defRPr sz="1600">
                <a:solidFill>
                  <a:schemeClr val="tx2"/>
                </a:solidFill>
              </a:defRPr>
            </a:lvl5pPr>
            <a:lvl6pPr marL="1199970" indent="-239994">
              <a:spcBef>
                <a:spcPts val="400"/>
              </a:spcBef>
              <a:buClr>
                <a:schemeClr val="accent1"/>
              </a:buClr>
              <a:buSzPct val="90000"/>
              <a:buFont typeface="Webdings" panose="05030102010509060703" pitchFamily="18" charset="2"/>
              <a:buChar char="4"/>
              <a:defRPr sz="1600">
                <a:solidFill>
                  <a:schemeClr val="tx2"/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5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65175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P Text 2 Column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/>
          <p:cNvSpPr>
            <a:spLocks noGrp="1"/>
          </p:cNvSpPr>
          <p:nvPr>
            <p:ph type="body" idx="1"/>
          </p:nvPr>
        </p:nvSpPr>
        <p:spPr>
          <a:xfrm>
            <a:off x="368506" y="897533"/>
            <a:ext cx="5558151" cy="4365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133" b="1">
                <a:solidFill>
                  <a:schemeClr val="accent2"/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70009" y="897533"/>
            <a:ext cx="5547527" cy="4365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133" b="1">
                <a:solidFill>
                  <a:schemeClr val="accent2"/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7"/>
          <p:cNvSpPr>
            <a:spLocks noGrp="1"/>
          </p:cNvSpPr>
          <p:nvPr>
            <p:ph type="title"/>
          </p:nvPr>
        </p:nvSpPr>
        <p:spPr>
          <a:xfrm>
            <a:off x="463295" y="243841"/>
            <a:ext cx="11277600" cy="441960"/>
          </a:xfrm>
          <a:prstGeom prst="rect">
            <a:avLst/>
          </a:prstGeom>
        </p:spPr>
        <p:txBody>
          <a:bodyPr vert="horz" wrap="none" lIns="0" tIns="0" rIns="0" bIns="0">
            <a:noAutofit/>
          </a:bodyPr>
          <a:lstStyle>
            <a:lvl1pPr algn="l">
              <a:defRPr sz="2667" b="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81968" y="1454541"/>
            <a:ext cx="5583737" cy="4567007"/>
          </a:xfrm>
          <a:prstGeom prst="rect">
            <a:avLst/>
          </a:prstGeom>
        </p:spPr>
        <p:txBody>
          <a:bodyPr wrap="square" lIns="0" tIns="0" rIns="0" bIns="0"/>
          <a:lstStyle>
            <a:lvl1pPr marL="95998" indent="-95998" defTabSz="239994">
              <a:spcBef>
                <a:spcPts val="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 "/>
              <a:tabLst>
                <a:tab pos="479988" algn="l"/>
              </a:tabLst>
              <a:defRPr sz="2133"/>
            </a:lvl1pPr>
            <a:lvl2pPr marL="335992" indent="-239994" defTabSz="383990">
              <a:spcBef>
                <a:spcPts val="67"/>
              </a:spcBef>
              <a:tabLst>
                <a:tab pos="479988" algn="l"/>
              </a:tabLst>
              <a:defRPr sz="2133"/>
            </a:lvl2pPr>
            <a:lvl3pPr marL="623984" indent="-239994">
              <a:spcBef>
                <a:spcPts val="400"/>
              </a:spcBef>
              <a:defRPr sz="1867"/>
            </a:lvl3pPr>
            <a:lvl4pPr marL="863978" indent="-239994">
              <a:spcBef>
                <a:spcPts val="400"/>
              </a:spcBef>
              <a:defRPr sz="1600">
                <a:solidFill>
                  <a:schemeClr val="tx2"/>
                </a:solidFill>
              </a:defRPr>
            </a:lvl4pPr>
            <a:lvl5pPr marL="1055974" indent="-191995">
              <a:spcBef>
                <a:spcPts val="400"/>
              </a:spcBef>
              <a:defRPr sz="1600">
                <a:solidFill>
                  <a:schemeClr val="tx2"/>
                </a:solidFill>
              </a:defRPr>
            </a:lvl5pPr>
            <a:lvl6pPr marL="1199970" indent="-239994">
              <a:spcBef>
                <a:spcPts val="400"/>
              </a:spcBef>
              <a:buClr>
                <a:schemeClr val="accent1"/>
              </a:buClr>
              <a:buSzPct val="90000"/>
              <a:buFont typeface="Webdings" panose="05030102010509060703" pitchFamily="18" charset="2"/>
              <a:buChar char="4"/>
              <a:defRPr sz="1600">
                <a:solidFill>
                  <a:schemeClr val="tx2"/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5"/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5988929" y="1454541"/>
            <a:ext cx="5583737" cy="4567007"/>
          </a:xfrm>
          <a:prstGeom prst="rect">
            <a:avLst/>
          </a:prstGeom>
        </p:spPr>
        <p:txBody>
          <a:bodyPr wrap="square" lIns="0" tIns="0" rIns="0" bIns="0"/>
          <a:lstStyle>
            <a:lvl1pPr marL="95998" indent="-95998" defTabSz="239994">
              <a:spcBef>
                <a:spcPts val="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 "/>
              <a:tabLst>
                <a:tab pos="479988" algn="l"/>
              </a:tabLst>
              <a:defRPr sz="2133"/>
            </a:lvl1pPr>
            <a:lvl2pPr marL="335992" indent="-239994" defTabSz="383990">
              <a:spcBef>
                <a:spcPts val="67"/>
              </a:spcBef>
              <a:tabLst>
                <a:tab pos="479988" algn="l"/>
              </a:tabLst>
              <a:defRPr sz="2133"/>
            </a:lvl2pPr>
            <a:lvl3pPr marL="623984" indent="-239994">
              <a:spcBef>
                <a:spcPts val="400"/>
              </a:spcBef>
              <a:defRPr sz="1867"/>
            </a:lvl3pPr>
            <a:lvl4pPr marL="863978" indent="-239994">
              <a:spcBef>
                <a:spcPts val="400"/>
              </a:spcBef>
              <a:defRPr sz="1600">
                <a:solidFill>
                  <a:schemeClr val="tx2"/>
                </a:solidFill>
              </a:defRPr>
            </a:lvl4pPr>
            <a:lvl5pPr marL="1055974" indent="-191995">
              <a:spcBef>
                <a:spcPts val="400"/>
              </a:spcBef>
              <a:defRPr sz="1600">
                <a:solidFill>
                  <a:schemeClr val="tx2"/>
                </a:solidFill>
              </a:defRPr>
            </a:lvl5pPr>
            <a:lvl6pPr marL="1199970" indent="-239994">
              <a:spcBef>
                <a:spcPts val="400"/>
              </a:spcBef>
              <a:buClr>
                <a:schemeClr val="accent1"/>
              </a:buClr>
              <a:buSzPct val="90000"/>
              <a:buFont typeface="Webdings" panose="05030102010509060703" pitchFamily="18" charset="2"/>
              <a:buChar char="4"/>
              <a:defRPr sz="1600">
                <a:solidFill>
                  <a:schemeClr val="tx2"/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5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97742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P Text 4 Quadra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7"/>
          <p:cNvSpPr>
            <a:spLocks noGrp="1"/>
          </p:cNvSpPr>
          <p:nvPr>
            <p:ph type="title"/>
          </p:nvPr>
        </p:nvSpPr>
        <p:spPr>
          <a:xfrm>
            <a:off x="463295" y="243841"/>
            <a:ext cx="11277600" cy="441960"/>
          </a:xfrm>
          <a:prstGeom prst="rect">
            <a:avLst/>
          </a:prstGeom>
        </p:spPr>
        <p:txBody>
          <a:bodyPr vert="horz" wrap="none" lIns="0" tIns="0" rIns="0" bIns="0">
            <a:noAutofit/>
          </a:bodyPr>
          <a:lstStyle>
            <a:lvl1pPr algn="l">
              <a:defRPr sz="2667" b="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81968" y="821671"/>
            <a:ext cx="5583737" cy="2545645"/>
          </a:xfrm>
          <a:prstGeom prst="rect">
            <a:avLst/>
          </a:prstGeom>
        </p:spPr>
        <p:txBody>
          <a:bodyPr wrap="square" lIns="0" tIns="0" rIns="0" bIns="0"/>
          <a:lstStyle>
            <a:lvl1pPr marL="95998" indent="-95998" defTabSz="239994">
              <a:spcBef>
                <a:spcPts val="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 "/>
              <a:tabLst>
                <a:tab pos="479988" algn="l"/>
              </a:tabLst>
              <a:defRPr sz="2133"/>
            </a:lvl1pPr>
            <a:lvl2pPr marL="335992" indent="-239994" defTabSz="383990">
              <a:spcBef>
                <a:spcPts val="67"/>
              </a:spcBef>
              <a:tabLst>
                <a:tab pos="479988" algn="l"/>
              </a:tabLst>
              <a:defRPr sz="2133"/>
            </a:lvl2pPr>
            <a:lvl3pPr marL="623984" indent="-239994">
              <a:spcBef>
                <a:spcPts val="400"/>
              </a:spcBef>
              <a:defRPr sz="1867"/>
            </a:lvl3pPr>
            <a:lvl4pPr marL="863978" indent="-239994">
              <a:spcBef>
                <a:spcPts val="400"/>
              </a:spcBef>
              <a:defRPr sz="1600">
                <a:solidFill>
                  <a:schemeClr val="tx2"/>
                </a:solidFill>
              </a:defRPr>
            </a:lvl4pPr>
            <a:lvl5pPr marL="1055974" indent="-191995">
              <a:spcBef>
                <a:spcPts val="400"/>
              </a:spcBef>
              <a:defRPr sz="1600">
                <a:solidFill>
                  <a:schemeClr val="tx2"/>
                </a:solidFill>
              </a:defRPr>
            </a:lvl5pPr>
            <a:lvl6pPr marL="1199970" indent="-239994">
              <a:spcBef>
                <a:spcPts val="400"/>
              </a:spcBef>
              <a:buClr>
                <a:schemeClr val="accent1"/>
              </a:buClr>
              <a:buSzPct val="90000"/>
              <a:buFont typeface="Webdings" panose="05030102010509060703" pitchFamily="18" charset="2"/>
              <a:buChar char="4"/>
              <a:defRPr sz="1600">
                <a:solidFill>
                  <a:schemeClr val="tx2"/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5"/>
            <a:endParaRPr lang="en-GB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6162449" y="821670"/>
            <a:ext cx="5583737" cy="2545645"/>
          </a:xfrm>
          <a:prstGeom prst="rect">
            <a:avLst/>
          </a:prstGeom>
        </p:spPr>
        <p:txBody>
          <a:bodyPr wrap="square" lIns="0" tIns="0" rIns="0" bIns="0"/>
          <a:lstStyle>
            <a:lvl1pPr marL="95998" indent="-95998" defTabSz="239994">
              <a:spcBef>
                <a:spcPts val="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 "/>
              <a:tabLst>
                <a:tab pos="479988" algn="l"/>
              </a:tabLst>
              <a:defRPr sz="2133"/>
            </a:lvl1pPr>
            <a:lvl2pPr marL="335992" indent="-239994" defTabSz="383990">
              <a:spcBef>
                <a:spcPts val="67"/>
              </a:spcBef>
              <a:tabLst>
                <a:tab pos="479988" algn="l"/>
              </a:tabLst>
              <a:defRPr sz="2133"/>
            </a:lvl2pPr>
            <a:lvl3pPr marL="623984" indent="-239994">
              <a:spcBef>
                <a:spcPts val="400"/>
              </a:spcBef>
              <a:defRPr sz="1867"/>
            </a:lvl3pPr>
            <a:lvl4pPr marL="863978" indent="-239994">
              <a:spcBef>
                <a:spcPts val="400"/>
              </a:spcBef>
              <a:defRPr sz="1600">
                <a:solidFill>
                  <a:schemeClr val="tx2"/>
                </a:solidFill>
              </a:defRPr>
            </a:lvl4pPr>
            <a:lvl5pPr marL="1055974" indent="-191995">
              <a:spcBef>
                <a:spcPts val="400"/>
              </a:spcBef>
              <a:defRPr sz="1600">
                <a:solidFill>
                  <a:schemeClr val="tx2"/>
                </a:solidFill>
              </a:defRPr>
            </a:lvl5pPr>
            <a:lvl6pPr marL="1199970" indent="-239994">
              <a:spcBef>
                <a:spcPts val="400"/>
              </a:spcBef>
              <a:buClr>
                <a:schemeClr val="accent1"/>
              </a:buClr>
              <a:buSzPct val="90000"/>
              <a:buFont typeface="Webdings" panose="05030102010509060703" pitchFamily="18" charset="2"/>
              <a:buChar char="4"/>
              <a:defRPr sz="1600">
                <a:solidFill>
                  <a:schemeClr val="tx2"/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5"/>
            <a:endParaRPr lang="en-GB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81968" y="3503184"/>
            <a:ext cx="5583737" cy="2545645"/>
          </a:xfrm>
          <a:prstGeom prst="rect">
            <a:avLst/>
          </a:prstGeom>
        </p:spPr>
        <p:txBody>
          <a:bodyPr wrap="square" lIns="0" tIns="0" rIns="0" bIns="0"/>
          <a:lstStyle>
            <a:lvl1pPr marL="95998" indent="-95998" defTabSz="239994">
              <a:spcBef>
                <a:spcPts val="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 "/>
              <a:tabLst>
                <a:tab pos="479988" algn="l"/>
              </a:tabLst>
              <a:defRPr sz="2133"/>
            </a:lvl1pPr>
            <a:lvl2pPr marL="335992" indent="-239994" defTabSz="383990">
              <a:spcBef>
                <a:spcPts val="67"/>
              </a:spcBef>
              <a:tabLst>
                <a:tab pos="479988" algn="l"/>
              </a:tabLst>
              <a:defRPr sz="2133"/>
            </a:lvl2pPr>
            <a:lvl3pPr marL="623984" indent="-239994">
              <a:spcBef>
                <a:spcPts val="400"/>
              </a:spcBef>
              <a:defRPr sz="1867"/>
            </a:lvl3pPr>
            <a:lvl4pPr marL="863978" indent="-239994">
              <a:spcBef>
                <a:spcPts val="400"/>
              </a:spcBef>
              <a:defRPr sz="1600">
                <a:solidFill>
                  <a:schemeClr val="tx2"/>
                </a:solidFill>
              </a:defRPr>
            </a:lvl4pPr>
            <a:lvl5pPr marL="1055974" indent="-191995">
              <a:spcBef>
                <a:spcPts val="400"/>
              </a:spcBef>
              <a:defRPr sz="1600">
                <a:solidFill>
                  <a:schemeClr val="tx2"/>
                </a:solidFill>
              </a:defRPr>
            </a:lvl5pPr>
            <a:lvl6pPr marL="1199970" indent="-239994">
              <a:spcBef>
                <a:spcPts val="400"/>
              </a:spcBef>
              <a:buClr>
                <a:schemeClr val="accent1"/>
              </a:buClr>
              <a:buSzPct val="90000"/>
              <a:buFont typeface="Webdings" panose="05030102010509060703" pitchFamily="18" charset="2"/>
              <a:buChar char="4"/>
              <a:defRPr sz="1600">
                <a:solidFill>
                  <a:schemeClr val="tx2"/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5"/>
            <a:endParaRPr lang="en-GB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6162449" y="3503183"/>
            <a:ext cx="5583737" cy="2545645"/>
          </a:xfrm>
          <a:prstGeom prst="rect">
            <a:avLst/>
          </a:prstGeom>
        </p:spPr>
        <p:txBody>
          <a:bodyPr wrap="square" lIns="0" tIns="0" rIns="0" bIns="0"/>
          <a:lstStyle>
            <a:lvl1pPr marL="95998" indent="-95998" defTabSz="239994">
              <a:spcBef>
                <a:spcPts val="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 "/>
              <a:tabLst>
                <a:tab pos="479988" algn="l"/>
              </a:tabLst>
              <a:defRPr sz="2133"/>
            </a:lvl1pPr>
            <a:lvl2pPr marL="335992" indent="-239994" defTabSz="383990">
              <a:spcBef>
                <a:spcPts val="67"/>
              </a:spcBef>
              <a:tabLst>
                <a:tab pos="479988" algn="l"/>
              </a:tabLst>
              <a:defRPr sz="2133"/>
            </a:lvl2pPr>
            <a:lvl3pPr marL="623984" indent="-239994">
              <a:spcBef>
                <a:spcPts val="400"/>
              </a:spcBef>
              <a:defRPr sz="1867"/>
            </a:lvl3pPr>
            <a:lvl4pPr marL="863978" indent="-239994">
              <a:spcBef>
                <a:spcPts val="400"/>
              </a:spcBef>
              <a:defRPr sz="1600">
                <a:solidFill>
                  <a:schemeClr val="tx2"/>
                </a:solidFill>
              </a:defRPr>
            </a:lvl4pPr>
            <a:lvl5pPr marL="1055974" indent="-191995">
              <a:spcBef>
                <a:spcPts val="400"/>
              </a:spcBef>
              <a:defRPr sz="1600">
                <a:solidFill>
                  <a:schemeClr val="tx2"/>
                </a:solidFill>
              </a:defRPr>
            </a:lvl5pPr>
            <a:lvl6pPr marL="1199970" indent="-239994">
              <a:spcBef>
                <a:spcPts val="400"/>
              </a:spcBef>
              <a:buClr>
                <a:schemeClr val="accent1"/>
              </a:buClr>
              <a:buSzPct val="90000"/>
              <a:buFont typeface="Webdings" panose="05030102010509060703" pitchFamily="18" charset="2"/>
              <a:buChar char="4"/>
              <a:defRPr sz="1600">
                <a:solidFill>
                  <a:schemeClr val="tx2"/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5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62191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P Text and Full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0" y="-23906"/>
            <a:ext cx="12192000" cy="5916083"/>
          </a:xfrm>
          <a:prstGeom prst="rect">
            <a:avLst/>
          </a:prstGeom>
          <a:ln>
            <a:noFill/>
          </a:ln>
        </p:spPr>
        <p:txBody>
          <a:bodyPr vert="horz" tIns="0" bIns="0" anchor="ctr" anchorCtr="0"/>
          <a:lstStyle>
            <a:lvl1pPr marL="0" indent="0" algn="ctr">
              <a:buNone/>
              <a:defRPr sz="32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" name="Title 7"/>
          <p:cNvSpPr>
            <a:spLocks noGrp="1"/>
          </p:cNvSpPr>
          <p:nvPr>
            <p:ph type="title"/>
          </p:nvPr>
        </p:nvSpPr>
        <p:spPr>
          <a:xfrm>
            <a:off x="463295" y="243841"/>
            <a:ext cx="11277600" cy="441960"/>
          </a:xfrm>
          <a:prstGeom prst="rect">
            <a:avLst/>
          </a:prstGeom>
        </p:spPr>
        <p:txBody>
          <a:bodyPr vert="horz" wrap="none" lIns="0" tIns="0" rIns="0" bIns="0">
            <a:noAutofit/>
          </a:bodyPr>
          <a:lstStyle>
            <a:lvl1pPr algn="l">
              <a:defRPr sz="2667" b="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81968" y="929642"/>
            <a:ext cx="5583737" cy="4962535"/>
          </a:xfrm>
          <a:prstGeom prst="rect">
            <a:avLst/>
          </a:prstGeom>
        </p:spPr>
        <p:txBody>
          <a:bodyPr wrap="square" lIns="0" tIns="0" rIns="0" bIns="0"/>
          <a:lstStyle>
            <a:lvl1pPr marL="95998" indent="-95998" defTabSz="239994">
              <a:spcBef>
                <a:spcPts val="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 "/>
              <a:tabLst>
                <a:tab pos="479988" algn="l"/>
              </a:tabLst>
              <a:defRPr sz="2133"/>
            </a:lvl1pPr>
            <a:lvl2pPr marL="335992" indent="-239994" defTabSz="383990">
              <a:spcBef>
                <a:spcPts val="67"/>
              </a:spcBef>
              <a:tabLst>
                <a:tab pos="479988" algn="l"/>
              </a:tabLst>
              <a:defRPr sz="2133"/>
            </a:lvl2pPr>
            <a:lvl3pPr marL="623984" indent="-239994">
              <a:spcBef>
                <a:spcPts val="400"/>
              </a:spcBef>
              <a:defRPr sz="1867"/>
            </a:lvl3pPr>
            <a:lvl4pPr marL="863978" indent="-239994">
              <a:spcBef>
                <a:spcPts val="400"/>
              </a:spcBef>
              <a:defRPr sz="1600">
                <a:solidFill>
                  <a:schemeClr val="tx2"/>
                </a:solidFill>
              </a:defRPr>
            </a:lvl4pPr>
            <a:lvl5pPr marL="1055974" indent="-191995">
              <a:spcBef>
                <a:spcPts val="400"/>
              </a:spcBef>
              <a:defRPr sz="1600">
                <a:solidFill>
                  <a:schemeClr val="tx2"/>
                </a:solidFill>
              </a:defRPr>
            </a:lvl5pPr>
            <a:lvl6pPr marL="1199970" indent="-239994">
              <a:spcBef>
                <a:spcPts val="400"/>
              </a:spcBef>
              <a:buClr>
                <a:schemeClr val="accent1"/>
              </a:buClr>
              <a:buSzPct val="90000"/>
              <a:buFont typeface="Webdings" panose="05030102010509060703" pitchFamily="18" charset="2"/>
              <a:buChar char="4"/>
              <a:defRPr sz="1600">
                <a:solidFill>
                  <a:schemeClr val="tx2"/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5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44446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P Text and Chart/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4813301" y="821670"/>
            <a:ext cx="7378700" cy="516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lIns="182880" tIns="182880" rIns="182880" bIns="182880"/>
          <a:lstStyle>
            <a:lvl1pPr marL="304792">
              <a:spcBef>
                <a:spcPts val="0"/>
              </a:spcBef>
              <a:spcAft>
                <a:spcPts val="0"/>
              </a:spcAft>
              <a:buNone/>
              <a:defRPr sz="2000" b="1" baseline="0">
                <a:solidFill>
                  <a:schemeClr val="bg1"/>
                </a:solidFill>
              </a:defRPr>
            </a:lvl1pPr>
            <a:lvl2pPr>
              <a:buNone/>
              <a:defRPr sz="2000" b="1">
                <a:solidFill>
                  <a:schemeClr val="bg1"/>
                </a:solidFill>
              </a:defRPr>
            </a:lvl2pPr>
            <a:lvl3pPr>
              <a:buNone/>
              <a:defRPr sz="2000" b="1">
                <a:solidFill>
                  <a:schemeClr val="bg1"/>
                </a:solidFill>
              </a:defRPr>
            </a:lvl3pPr>
            <a:lvl4pPr>
              <a:buNone/>
              <a:defRPr sz="2000" b="1">
                <a:solidFill>
                  <a:schemeClr val="bg1"/>
                </a:solidFill>
              </a:defRPr>
            </a:lvl4pPr>
            <a:lvl5pPr>
              <a:buNone/>
              <a:defRPr sz="20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7"/>
          <p:cNvSpPr>
            <a:spLocks noGrp="1"/>
          </p:cNvSpPr>
          <p:nvPr>
            <p:ph type="title"/>
          </p:nvPr>
        </p:nvSpPr>
        <p:spPr>
          <a:xfrm>
            <a:off x="463295" y="243841"/>
            <a:ext cx="11277600" cy="441960"/>
          </a:xfrm>
          <a:prstGeom prst="rect">
            <a:avLst/>
          </a:prstGeom>
        </p:spPr>
        <p:txBody>
          <a:bodyPr vert="horz" wrap="none" lIns="0" tIns="0" rIns="0" bIns="0">
            <a:noAutofit/>
          </a:bodyPr>
          <a:lstStyle>
            <a:lvl1pPr algn="l">
              <a:defRPr sz="2667" b="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381968" y="821670"/>
            <a:ext cx="4431333" cy="5162988"/>
          </a:xfrm>
          <a:prstGeom prst="rect">
            <a:avLst/>
          </a:prstGeom>
        </p:spPr>
        <p:txBody>
          <a:bodyPr wrap="square" lIns="0" tIns="0" rIns="0" bIns="0"/>
          <a:lstStyle>
            <a:lvl1pPr marL="95998" indent="-95998" defTabSz="239994">
              <a:spcBef>
                <a:spcPts val="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 "/>
              <a:tabLst>
                <a:tab pos="479988" algn="l"/>
              </a:tabLst>
              <a:defRPr sz="2133"/>
            </a:lvl1pPr>
            <a:lvl2pPr marL="335992" indent="-239994" defTabSz="383990">
              <a:spcBef>
                <a:spcPts val="67"/>
              </a:spcBef>
              <a:tabLst>
                <a:tab pos="479988" algn="l"/>
              </a:tabLst>
              <a:defRPr sz="2133"/>
            </a:lvl2pPr>
            <a:lvl3pPr marL="623984" indent="-239994">
              <a:spcBef>
                <a:spcPts val="400"/>
              </a:spcBef>
              <a:defRPr sz="1867"/>
            </a:lvl3pPr>
            <a:lvl4pPr marL="863978" indent="-239994">
              <a:spcBef>
                <a:spcPts val="400"/>
              </a:spcBef>
              <a:defRPr sz="1600">
                <a:solidFill>
                  <a:schemeClr val="tx2"/>
                </a:solidFill>
              </a:defRPr>
            </a:lvl4pPr>
            <a:lvl5pPr marL="1055974" indent="-191995">
              <a:spcBef>
                <a:spcPts val="400"/>
              </a:spcBef>
              <a:defRPr sz="1600">
                <a:solidFill>
                  <a:schemeClr val="tx2"/>
                </a:solidFill>
              </a:defRPr>
            </a:lvl5pPr>
            <a:lvl6pPr marL="1199970" indent="-239994">
              <a:spcBef>
                <a:spcPts val="400"/>
              </a:spcBef>
              <a:buClr>
                <a:schemeClr val="accent1"/>
              </a:buClr>
              <a:buSzPct val="90000"/>
              <a:buFont typeface="Webdings" panose="05030102010509060703" pitchFamily="18" charset="2"/>
              <a:buChar char="4"/>
              <a:defRPr sz="1600">
                <a:solidFill>
                  <a:schemeClr val="tx2"/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5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45479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P Text and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5"/>
          <p:cNvCxnSpPr>
            <a:cxnSpLocks noChangeShapeType="1"/>
          </p:cNvCxnSpPr>
          <p:nvPr userDrawn="1"/>
        </p:nvCxnSpPr>
        <p:spPr bwMode="auto">
          <a:xfrm>
            <a:off x="457201" y="1629833"/>
            <a:ext cx="5626100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Connector 8"/>
          <p:cNvCxnSpPr>
            <a:cxnSpLocks noChangeShapeType="1"/>
          </p:cNvCxnSpPr>
          <p:nvPr userDrawn="1"/>
        </p:nvCxnSpPr>
        <p:spPr bwMode="auto">
          <a:xfrm>
            <a:off x="457201" y="2948517"/>
            <a:ext cx="5626100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Straight Connector 9"/>
          <p:cNvCxnSpPr>
            <a:cxnSpLocks noChangeShapeType="1"/>
          </p:cNvCxnSpPr>
          <p:nvPr userDrawn="1"/>
        </p:nvCxnSpPr>
        <p:spPr bwMode="auto">
          <a:xfrm>
            <a:off x="457201" y="4252384"/>
            <a:ext cx="5626100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6675968" y="463295"/>
            <a:ext cx="5516033" cy="4996716"/>
          </a:xfrm>
          <a:prstGeom prst="rect">
            <a:avLst/>
          </a:prstGeom>
          <a:ln>
            <a:noFill/>
          </a:ln>
        </p:spPr>
        <p:txBody>
          <a:bodyPr vert="horz" anchor="ctr" anchorCtr="0"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2"/>
          </p:nvPr>
        </p:nvSpPr>
        <p:spPr>
          <a:xfrm>
            <a:off x="461433" y="4393660"/>
            <a:ext cx="5620512" cy="426720"/>
          </a:xfrm>
          <a:prstGeom prst="rect">
            <a:avLst/>
          </a:prstGeom>
        </p:spPr>
        <p:txBody>
          <a:bodyPr lIns="0" tIns="0" bIns="0" anchor="t" anchorCtr="0"/>
          <a:lstStyle>
            <a:lvl1pPr marL="0" indent="0">
              <a:spcBef>
                <a:spcPts val="400"/>
              </a:spcBef>
              <a:buNone/>
              <a:defRPr sz="2133" b="1">
                <a:ln>
                  <a:noFill/>
                </a:ln>
                <a:solidFill>
                  <a:schemeClr val="tx1"/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3"/>
          </p:nvPr>
        </p:nvSpPr>
        <p:spPr>
          <a:xfrm>
            <a:off x="461433" y="4850411"/>
            <a:ext cx="5620512" cy="60960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spcBef>
                <a:spcPts val="33"/>
              </a:spcBef>
              <a:buNone/>
              <a:defRPr sz="1600" b="0">
                <a:ln>
                  <a:noFill/>
                </a:ln>
                <a:solidFill>
                  <a:schemeClr val="tx2"/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2"/>
          <p:cNvSpPr>
            <a:spLocks noGrp="1"/>
          </p:cNvSpPr>
          <p:nvPr>
            <p:ph type="body" idx="14"/>
          </p:nvPr>
        </p:nvSpPr>
        <p:spPr>
          <a:xfrm>
            <a:off x="461433" y="3084725"/>
            <a:ext cx="5620512" cy="42672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spcBef>
                <a:spcPts val="400"/>
              </a:spcBef>
              <a:buNone/>
              <a:defRPr sz="2133" b="1">
                <a:ln>
                  <a:noFill/>
                </a:ln>
                <a:solidFill>
                  <a:schemeClr val="tx1"/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2"/>
          <p:cNvSpPr>
            <a:spLocks noGrp="1"/>
          </p:cNvSpPr>
          <p:nvPr>
            <p:ph type="body" idx="15"/>
          </p:nvPr>
        </p:nvSpPr>
        <p:spPr>
          <a:xfrm>
            <a:off x="461433" y="3541476"/>
            <a:ext cx="5620512" cy="60960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spcBef>
                <a:spcPts val="33"/>
              </a:spcBef>
              <a:buNone/>
              <a:defRPr sz="1600" b="0">
                <a:ln>
                  <a:noFill/>
                </a:ln>
                <a:solidFill>
                  <a:schemeClr val="tx2"/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Text Placeholder 2"/>
          <p:cNvSpPr>
            <a:spLocks noGrp="1"/>
          </p:cNvSpPr>
          <p:nvPr>
            <p:ph type="body" idx="16"/>
          </p:nvPr>
        </p:nvSpPr>
        <p:spPr>
          <a:xfrm>
            <a:off x="463623" y="1781391"/>
            <a:ext cx="5620512" cy="42672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spcBef>
                <a:spcPts val="400"/>
              </a:spcBef>
              <a:buNone/>
              <a:defRPr sz="2133" b="1">
                <a:ln>
                  <a:noFill/>
                </a:ln>
                <a:solidFill>
                  <a:schemeClr val="tx1"/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ext Placeholder 2"/>
          <p:cNvSpPr>
            <a:spLocks noGrp="1"/>
          </p:cNvSpPr>
          <p:nvPr>
            <p:ph type="body" idx="17"/>
          </p:nvPr>
        </p:nvSpPr>
        <p:spPr>
          <a:xfrm>
            <a:off x="463623" y="2238141"/>
            <a:ext cx="5620512" cy="60960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spcBef>
                <a:spcPts val="33"/>
              </a:spcBef>
              <a:buNone/>
              <a:defRPr sz="1600" b="0">
                <a:ln>
                  <a:noFill/>
                </a:ln>
                <a:solidFill>
                  <a:schemeClr val="tx2"/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2"/>
          <p:cNvSpPr>
            <a:spLocks noGrp="1"/>
          </p:cNvSpPr>
          <p:nvPr>
            <p:ph type="body" idx="18"/>
          </p:nvPr>
        </p:nvSpPr>
        <p:spPr>
          <a:xfrm>
            <a:off x="461433" y="463295"/>
            <a:ext cx="5620512" cy="42672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spcBef>
                <a:spcPts val="400"/>
              </a:spcBef>
              <a:buNone/>
              <a:defRPr sz="2133" b="1">
                <a:ln>
                  <a:noFill/>
                </a:ln>
                <a:solidFill>
                  <a:schemeClr val="tx1"/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2"/>
          <p:cNvSpPr>
            <a:spLocks noGrp="1"/>
          </p:cNvSpPr>
          <p:nvPr>
            <p:ph type="body" idx="19"/>
          </p:nvPr>
        </p:nvSpPr>
        <p:spPr>
          <a:xfrm>
            <a:off x="461433" y="920045"/>
            <a:ext cx="5620512" cy="60960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spcBef>
                <a:spcPts val="33"/>
              </a:spcBef>
              <a:buNone/>
              <a:defRPr sz="1600" b="0">
                <a:ln>
                  <a:noFill/>
                </a:ln>
                <a:solidFill>
                  <a:schemeClr val="tx2"/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37958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P Text and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2228209" y="463296"/>
            <a:ext cx="4462272" cy="1024128"/>
          </a:xfrm>
          <a:prstGeom prst="rect">
            <a:avLst/>
          </a:prstGeom>
          <a:noFill/>
        </p:spPr>
        <p:txBody>
          <a:bodyPr vert="horz" wrap="square" lIns="91440" tIns="91440" rIns="91440" bIns="91440" anchor="ctr" anchorCtr="0"/>
          <a:lstStyle>
            <a:lvl1pPr marL="0" indent="0" algn="l">
              <a:spcBef>
                <a:spcPts val="0"/>
              </a:spcBef>
              <a:buNone/>
              <a:defRPr sz="1467" baseline="0">
                <a:solidFill>
                  <a:srgbClr val="666465"/>
                </a:solidFill>
              </a:defRPr>
            </a:lvl1pPr>
            <a:lvl2pPr>
              <a:buNone/>
              <a:defRPr sz="1467"/>
            </a:lvl2pPr>
            <a:lvl3pPr>
              <a:buNone/>
              <a:defRPr sz="1467"/>
            </a:lvl3pPr>
            <a:lvl4pPr>
              <a:buNone/>
              <a:defRPr sz="1467"/>
            </a:lvl4pPr>
            <a:lvl5pPr>
              <a:buNone/>
              <a:defRPr sz="1467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2"/>
          <p:cNvSpPr>
            <a:spLocks noGrp="1" noChangeAspect="1"/>
          </p:cNvSpPr>
          <p:nvPr>
            <p:ph type="body" sz="quarter" idx="15"/>
          </p:nvPr>
        </p:nvSpPr>
        <p:spPr>
          <a:xfrm>
            <a:off x="463296" y="463296"/>
            <a:ext cx="1694688" cy="1024128"/>
          </a:xfrm>
          <a:prstGeom prst="rect">
            <a:avLst/>
          </a:prstGeom>
          <a:solidFill>
            <a:srgbClr val="43B02A"/>
          </a:solidFill>
          <a:ln>
            <a:noFill/>
          </a:ln>
        </p:spPr>
        <p:txBody>
          <a:bodyPr vert="horz" anchor="ctr" anchorCtr="0"/>
          <a:lstStyle>
            <a:lvl1pPr marL="0">
              <a:spcBef>
                <a:spcPts val="0"/>
              </a:spcBef>
              <a:buNone/>
              <a:defRPr sz="2133" b="1">
                <a:solidFill>
                  <a:srgbClr val="FFFFFF"/>
                </a:solidFill>
              </a:defRPr>
            </a:lvl1pPr>
            <a:lvl2pPr>
              <a:defRPr sz="2133"/>
            </a:lvl2pPr>
            <a:lvl3pPr>
              <a:defRPr sz="2133"/>
            </a:lvl3pPr>
            <a:lvl4pPr>
              <a:defRPr sz="2133"/>
            </a:lvl4pPr>
            <a:lvl5pPr>
              <a:defRPr sz="2133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2228209" y="1554815"/>
            <a:ext cx="4462272" cy="1024128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91440" tIns="91440" rIns="91440" bIns="91440" anchor="ctr" anchorCtr="0"/>
          <a:lstStyle>
            <a:lvl1pPr marL="0" indent="0" algn="l">
              <a:spcBef>
                <a:spcPts val="0"/>
              </a:spcBef>
              <a:buNone/>
              <a:defRPr sz="1467" baseline="0">
                <a:solidFill>
                  <a:srgbClr val="666465"/>
                </a:solidFill>
              </a:defRPr>
            </a:lvl1pPr>
            <a:lvl2pPr>
              <a:buNone/>
              <a:defRPr sz="1467"/>
            </a:lvl2pPr>
            <a:lvl3pPr>
              <a:buNone/>
              <a:defRPr sz="1467"/>
            </a:lvl3pPr>
            <a:lvl4pPr>
              <a:buNone/>
              <a:defRPr sz="1467"/>
            </a:lvl4pPr>
            <a:lvl5pPr>
              <a:buNone/>
              <a:defRPr sz="1467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2"/>
          <p:cNvSpPr>
            <a:spLocks noGrp="1" noChangeAspect="1"/>
          </p:cNvSpPr>
          <p:nvPr>
            <p:ph type="body" sz="quarter" idx="17"/>
          </p:nvPr>
        </p:nvSpPr>
        <p:spPr>
          <a:xfrm>
            <a:off x="463296" y="1554815"/>
            <a:ext cx="1694688" cy="10241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anchor="ctr" anchorCtr="0"/>
          <a:lstStyle>
            <a:lvl1pPr marL="0" indent="0">
              <a:spcBef>
                <a:spcPts val="0"/>
              </a:spcBef>
              <a:buNone/>
              <a:defRPr sz="2133" b="1">
                <a:solidFill>
                  <a:srgbClr val="FFFFFF"/>
                </a:solidFill>
              </a:defRPr>
            </a:lvl1pPr>
            <a:lvl2pPr>
              <a:defRPr sz="2133"/>
            </a:lvl2pPr>
            <a:lvl3pPr>
              <a:defRPr sz="2133"/>
            </a:lvl3pPr>
            <a:lvl4pPr>
              <a:defRPr sz="2133"/>
            </a:lvl4pPr>
            <a:lvl5pPr>
              <a:defRPr sz="2133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18"/>
          </p:nvPr>
        </p:nvSpPr>
        <p:spPr>
          <a:xfrm>
            <a:off x="2228209" y="2657856"/>
            <a:ext cx="4462272" cy="1024128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91440" tIns="91440" rIns="91440" bIns="91440" anchor="ctr" anchorCtr="0"/>
          <a:lstStyle>
            <a:lvl1pPr marL="0" indent="0" algn="l">
              <a:spcBef>
                <a:spcPts val="0"/>
              </a:spcBef>
              <a:buNone/>
              <a:defRPr sz="1467" baseline="0">
                <a:solidFill>
                  <a:srgbClr val="666465"/>
                </a:solidFill>
              </a:defRPr>
            </a:lvl1pPr>
            <a:lvl2pPr>
              <a:buNone/>
              <a:defRPr sz="1467"/>
            </a:lvl2pPr>
            <a:lvl3pPr>
              <a:buNone/>
              <a:defRPr sz="1467"/>
            </a:lvl3pPr>
            <a:lvl4pPr>
              <a:buNone/>
              <a:defRPr sz="1467"/>
            </a:lvl4pPr>
            <a:lvl5pPr>
              <a:buNone/>
              <a:defRPr sz="1467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2"/>
          <p:cNvSpPr>
            <a:spLocks noGrp="1" noChangeAspect="1"/>
          </p:cNvSpPr>
          <p:nvPr>
            <p:ph type="body" sz="quarter" idx="19"/>
          </p:nvPr>
        </p:nvSpPr>
        <p:spPr>
          <a:xfrm>
            <a:off x="463296" y="2657856"/>
            <a:ext cx="1694688" cy="10241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anchor="ctr" anchorCtr="0"/>
          <a:lstStyle>
            <a:lvl1pPr marL="0" indent="0">
              <a:spcBef>
                <a:spcPts val="0"/>
              </a:spcBef>
              <a:buNone/>
              <a:defRPr sz="2133" b="1">
                <a:solidFill>
                  <a:srgbClr val="FFFFFF"/>
                </a:solidFill>
              </a:defRPr>
            </a:lvl1pPr>
            <a:lvl2pPr>
              <a:defRPr sz="2133"/>
            </a:lvl2pPr>
            <a:lvl3pPr>
              <a:defRPr sz="2133"/>
            </a:lvl3pPr>
            <a:lvl4pPr>
              <a:defRPr sz="2133"/>
            </a:lvl4pPr>
            <a:lvl5pPr>
              <a:defRPr sz="2133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2228209" y="3755137"/>
            <a:ext cx="4462272" cy="1025321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91440" tIns="91440" rIns="91440" bIns="91440" anchor="ctr" anchorCtr="0"/>
          <a:lstStyle>
            <a:lvl1pPr marL="0" indent="0" algn="l">
              <a:spcBef>
                <a:spcPts val="0"/>
              </a:spcBef>
              <a:buNone/>
              <a:defRPr sz="1467" baseline="0">
                <a:solidFill>
                  <a:srgbClr val="666465"/>
                </a:solidFill>
              </a:defRPr>
            </a:lvl1pPr>
            <a:lvl2pPr>
              <a:buNone/>
              <a:defRPr sz="1467"/>
            </a:lvl2pPr>
            <a:lvl3pPr>
              <a:buNone/>
              <a:defRPr sz="1467"/>
            </a:lvl3pPr>
            <a:lvl4pPr>
              <a:buNone/>
              <a:defRPr sz="1467"/>
            </a:lvl4pPr>
            <a:lvl5pPr>
              <a:buNone/>
              <a:defRPr sz="1467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12"/>
          <p:cNvSpPr>
            <a:spLocks noGrp="1" noChangeAspect="1"/>
          </p:cNvSpPr>
          <p:nvPr>
            <p:ph type="body" sz="quarter" idx="21"/>
          </p:nvPr>
        </p:nvSpPr>
        <p:spPr>
          <a:xfrm>
            <a:off x="463296" y="3755136"/>
            <a:ext cx="1694688" cy="102412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vert="horz" anchor="ctr" anchorCtr="0"/>
          <a:lstStyle>
            <a:lvl1pPr marL="0" indent="0">
              <a:spcBef>
                <a:spcPts val="0"/>
              </a:spcBef>
              <a:buNone/>
              <a:defRPr sz="2133" b="1">
                <a:solidFill>
                  <a:srgbClr val="FFFFFF"/>
                </a:solidFill>
              </a:defRPr>
            </a:lvl1pPr>
            <a:lvl2pPr>
              <a:defRPr sz="2133"/>
            </a:lvl2pPr>
            <a:lvl3pPr>
              <a:defRPr sz="2133"/>
            </a:lvl3pPr>
            <a:lvl4pPr>
              <a:defRPr sz="2133"/>
            </a:lvl4pPr>
            <a:lvl5pPr>
              <a:defRPr sz="2133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Picture Placeholder 10"/>
          <p:cNvSpPr>
            <a:spLocks noGrp="1"/>
          </p:cNvSpPr>
          <p:nvPr>
            <p:ph type="pic" sz="quarter" idx="22"/>
          </p:nvPr>
        </p:nvSpPr>
        <p:spPr>
          <a:xfrm>
            <a:off x="6760634" y="463296"/>
            <a:ext cx="5431367" cy="4315969"/>
          </a:xfrm>
          <a:prstGeom prst="rect">
            <a:avLst/>
          </a:prstGeom>
          <a:ln>
            <a:noFill/>
          </a:ln>
        </p:spPr>
        <p:txBody>
          <a:bodyPr vert="horz" anchor="ctr" anchorCtr="0"/>
          <a:lstStyle>
            <a:lvl1pPr marL="0" indent="0" algn="ctr">
              <a:buNone/>
              <a:defRPr sz="32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002540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0792081A-94FC-D64B-82B4-63FA3FCC974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09585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2133">
              <a:solidFill>
                <a:srgbClr val="66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422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572A2E6-1953-844D-BBC6-72498B4AA3E4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0" y="6167968"/>
            <a:ext cx="12192000" cy="69003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5E5E5"/>
              </a:gs>
            </a:gsLst>
            <a:path path="rect">
              <a:fillToRect l="100000" t="100000"/>
            </a:path>
          </a:gradFill>
          <a:ln>
            <a:noFill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2133">
              <a:solidFill>
                <a:srgbClr val="666666"/>
              </a:solidFill>
            </a:endParaRPr>
          </a:p>
        </p:txBody>
      </p:sp>
      <p:sp>
        <p:nvSpPr>
          <p:cNvPr id="3075" name="TextBox 6">
            <a:extLst>
              <a:ext uri="{FF2B5EF4-FFF2-40B4-BE49-F238E27FC236}">
                <a16:creationId xmlns:a16="http://schemas.microsoft.com/office/drawing/2014/main" xmlns="" id="{7B87300D-1519-7B46-8511-6602DB777F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3367" y="6519333"/>
            <a:ext cx="4025900" cy="338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defTabSz="60958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800" spc="160" dirty="0">
                <a:solidFill>
                  <a:srgbClr val="4D4D4D">
                    <a:lumMod val="60000"/>
                    <a:lumOff val="40000"/>
                  </a:srgbClr>
                </a:solidFill>
              </a:rPr>
              <a:t>Company Confidential | © 2018 </a:t>
            </a:r>
            <a:r>
              <a:rPr lang="en-GB" altLang="en-US" sz="800" spc="160" dirty="0" err="1">
                <a:solidFill>
                  <a:srgbClr val="4D4D4D">
                    <a:lumMod val="60000"/>
                    <a:lumOff val="40000"/>
                  </a:srgbClr>
                </a:solidFill>
              </a:rPr>
              <a:t>Forcepoint</a:t>
            </a:r>
            <a:r>
              <a:rPr lang="en-GB" altLang="en-US" sz="800" spc="160" dirty="0">
                <a:solidFill>
                  <a:srgbClr val="4D4D4D">
                    <a:lumMod val="60000"/>
                    <a:lumOff val="40000"/>
                  </a:srgbClr>
                </a:solidFill>
              </a:rPr>
              <a:t> </a:t>
            </a:r>
            <a:r>
              <a:rPr lang="en-US" altLang="en-US" sz="800" spc="160" dirty="0">
                <a:solidFill>
                  <a:srgbClr val="4D4D4D">
                    <a:lumMod val="60000"/>
                    <a:lumOff val="40000"/>
                  </a:srgbClr>
                </a:solidFill>
              </a:rPr>
              <a:t>| </a:t>
            </a:r>
            <a:fld id="{3873966B-BBC4-4155-89AC-4B00ACB386B8}" type="slidenum">
              <a:rPr lang="en-US" altLang="en-US" sz="800" spc="160" smtClean="0">
                <a:solidFill>
                  <a:srgbClr val="4D4D4D">
                    <a:lumMod val="60000"/>
                    <a:lumOff val="40000"/>
                  </a:srgbClr>
                </a:solidFill>
              </a:rPr>
              <a:pPr algn="r" defTabSz="609585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sz="800" spc="160" dirty="0">
              <a:solidFill>
                <a:srgbClr val="4D4D4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9980F46-43BD-2347-A975-215939F0B7FD}"/>
              </a:ext>
            </a:extLst>
          </p:cNvPr>
          <p:cNvSpPr/>
          <p:nvPr userDrawn="1"/>
        </p:nvSpPr>
        <p:spPr>
          <a:xfrm>
            <a:off x="0" y="0"/>
            <a:ext cx="12192000" cy="6138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9585">
              <a:defRPr/>
            </a:pPr>
            <a:endParaRPr lang="en-US" sz="2133" dirty="0" err="1">
              <a:solidFill>
                <a:srgbClr val="CCCCCC">
                  <a:lumMod val="50000"/>
                </a:srgb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8319C2F-500B-A64B-8F27-1B5FD108429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4951" y="6307667"/>
            <a:ext cx="1682749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33" b="1" kern="0" spc="400" dirty="0">
                <a:solidFill>
                  <a:srgbClr val="43B02A"/>
                </a:solidFill>
              </a:rPr>
              <a:t>FORCEPOINT</a:t>
            </a:r>
            <a:endParaRPr lang="en-US" altLang="en-US" sz="1333" b="1" kern="0" spc="400" dirty="0">
              <a:solidFill>
                <a:srgbClr val="43B02A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2D4E713-13E3-014C-B0EC-BA8693E52AA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41301" y="6582833"/>
            <a:ext cx="1775884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867" spc="133" dirty="0">
                <a:solidFill>
                  <a:srgbClr val="666465"/>
                </a:solidFill>
              </a:rPr>
              <a:t>Worldwide Sales Kickoff</a:t>
            </a:r>
            <a:endParaRPr lang="en-US" altLang="en-US" sz="867" spc="133" dirty="0">
              <a:solidFill>
                <a:srgbClr val="666465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A10E4E5C-4B9B-3543-9779-87BC486909E3}"/>
              </a:ext>
            </a:extLst>
          </p:cNvPr>
          <p:cNvGrpSpPr/>
          <p:nvPr userDrawn="1"/>
        </p:nvGrpSpPr>
        <p:grpSpPr>
          <a:xfrm>
            <a:off x="1899884" y="6487868"/>
            <a:ext cx="351635" cy="127275"/>
            <a:chOff x="3621539" y="3949354"/>
            <a:chExt cx="263726" cy="118493"/>
          </a:xfrm>
          <a:solidFill>
            <a:schemeClr val="bg1"/>
          </a:solidFill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xmlns="" id="{3F0324D5-A008-3F4A-BFC7-071FDEEA841B}"/>
                </a:ext>
              </a:extLst>
            </p:cNvPr>
            <p:cNvSpPr/>
            <p:nvPr/>
          </p:nvSpPr>
          <p:spPr>
            <a:xfrm>
              <a:off x="3621539" y="3949354"/>
              <a:ext cx="263726" cy="118493"/>
            </a:xfrm>
            <a:prstGeom prst="roundRect">
              <a:avLst>
                <a:gd name="adj" fmla="val 20577"/>
              </a:avLst>
            </a:prstGeom>
            <a:grpFill/>
            <a:ln w="381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133" dirty="0" err="1">
                <a:solidFill>
                  <a:srgbClr val="CCCCCC">
                    <a:lumMod val="50000"/>
                  </a:srgbClr>
                </a:solidFill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36BC7ACE-FDFE-3D40-BB91-C8F7FBD975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51837" y="3953771"/>
              <a:ext cx="201405" cy="9429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defTabSz="609585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800" dirty="0">
                  <a:solidFill>
                    <a:srgbClr val="43B02A"/>
                  </a:solidFill>
                </a:rPr>
                <a:t>2018</a:t>
              </a:r>
              <a:endParaRPr lang="en-US" altLang="en-US" sz="133" dirty="0">
                <a:solidFill>
                  <a:srgbClr val="43B02A"/>
                </a:solidFill>
              </a:endParaRPr>
            </a:p>
          </p:txBody>
        </p:sp>
      </p:grp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89742C6C-CD40-694A-B403-A719A8C0B073}"/>
              </a:ext>
            </a:extLst>
          </p:cNvPr>
          <p:cNvCxnSpPr/>
          <p:nvPr userDrawn="1"/>
        </p:nvCxnSpPr>
        <p:spPr>
          <a:xfrm flipH="1" flipV="1">
            <a:off x="1" y="6546851"/>
            <a:ext cx="1894417" cy="0"/>
          </a:xfrm>
          <a:prstGeom prst="line">
            <a:avLst/>
          </a:prstGeom>
          <a:ln w="381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3" name="Picture 15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9984" y="6343651"/>
            <a:ext cx="347133" cy="402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1454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iming>
    <p:tnLst>
      <p:par>
        <p:cTn id="1" dur="indefinite" restart="never" nodeType="tmRoot"/>
      </p:par>
    </p:tnLst>
  </p:timing>
  <p:txStyles>
    <p:titleStyle>
      <a:lvl1pPr algn="l" defTabSz="609585" rtl="0" eaLnBrk="0" fontAlgn="base" hangingPunct="0">
        <a:spcBef>
          <a:spcPct val="0"/>
        </a:spcBef>
        <a:spcAft>
          <a:spcPct val="0"/>
        </a:spcAft>
        <a:buSzPct val="90000"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09585" rtl="0" eaLnBrk="0" fontAlgn="base" hangingPunct="0">
        <a:spcBef>
          <a:spcPct val="0"/>
        </a:spcBef>
        <a:spcAft>
          <a:spcPct val="0"/>
        </a:spcAft>
        <a:buSzPct val="90000"/>
        <a:defRPr sz="5867">
          <a:solidFill>
            <a:schemeClr val="tx1"/>
          </a:solidFill>
          <a:latin typeface="Arial" panose="020B0604020202020204" pitchFamily="34" charset="0"/>
        </a:defRPr>
      </a:lvl2pPr>
      <a:lvl3pPr algn="l" defTabSz="609585" rtl="0" eaLnBrk="0" fontAlgn="base" hangingPunct="0">
        <a:spcBef>
          <a:spcPct val="0"/>
        </a:spcBef>
        <a:spcAft>
          <a:spcPct val="0"/>
        </a:spcAft>
        <a:buSzPct val="90000"/>
        <a:defRPr sz="5867">
          <a:solidFill>
            <a:schemeClr val="tx1"/>
          </a:solidFill>
          <a:latin typeface="Arial" panose="020B0604020202020204" pitchFamily="34" charset="0"/>
        </a:defRPr>
      </a:lvl3pPr>
      <a:lvl4pPr algn="l" defTabSz="609585" rtl="0" eaLnBrk="0" fontAlgn="base" hangingPunct="0">
        <a:spcBef>
          <a:spcPct val="0"/>
        </a:spcBef>
        <a:spcAft>
          <a:spcPct val="0"/>
        </a:spcAft>
        <a:buSzPct val="90000"/>
        <a:defRPr sz="5867">
          <a:solidFill>
            <a:schemeClr val="tx1"/>
          </a:solidFill>
          <a:latin typeface="Arial" panose="020B0604020202020204" pitchFamily="34" charset="0"/>
        </a:defRPr>
      </a:lvl4pPr>
      <a:lvl5pPr algn="l" defTabSz="609585" rtl="0" eaLnBrk="0" fontAlgn="base" hangingPunct="0">
        <a:spcBef>
          <a:spcPct val="0"/>
        </a:spcBef>
        <a:spcAft>
          <a:spcPct val="0"/>
        </a:spcAft>
        <a:buSzPct val="90000"/>
        <a:defRPr sz="5867">
          <a:solidFill>
            <a:schemeClr val="tx1"/>
          </a:solidFill>
          <a:latin typeface="Arial" panose="020B0604020202020204" pitchFamily="34" charset="0"/>
        </a:defRPr>
      </a:lvl5pPr>
      <a:lvl6pPr marL="609585" algn="l" defTabSz="609585" rtl="0" fontAlgn="base">
        <a:spcBef>
          <a:spcPct val="0"/>
        </a:spcBef>
        <a:spcAft>
          <a:spcPct val="0"/>
        </a:spcAft>
        <a:buSzPct val="90000"/>
        <a:defRPr sz="5867">
          <a:solidFill>
            <a:schemeClr val="tx1"/>
          </a:solidFill>
          <a:latin typeface="Arial" panose="020B0604020202020204" pitchFamily="34" charset="0"/>
        </a:defRPr>
      </a:lvl6pPr>
      <a:lvl7pPr marL="1219170" algn="l" defTabSz="609585" rtl="0" fontAlgn="base">
        <a:spcBef>
          <a:spcPct val="0"/>
        </a:spcBef>
        <a:spcAft>
          <a:spcPct val="0"/>
        </a:spcAft>
        <a:buSzPct val="90000"/>
        <a:defRPr sz="5867">
          <a:solidFill>
            <a:schemeClr val="tx1"/>
          </a:solidFill>
          <a:latin typeface="Arial" panose="020B0604020202020204" pitchFamily="34" charset="0"/>
        </a:defRPr>
      </a:lvl7pPr>
      <a:lvl8pPr marL="1828754" algn="l" defTabSz="609585" rtl="0" fontAlgn="base">
        <a:spcBef>
          <a:spcPct val="0"/>
        </a:spcBef>
        <a:spcAft>
          <a:spcPct val="0"/>
        </a:spcAft>
        <a:buSzPct val="90000"/>
        <a:defRPr sz="5867">
          <a:solidFill>
            <a:schemeClr val="tx1"/>
          </a:solidFill>
          <a:latin typeface="Arial" panose="020B0604020202020204" pitchFamily="34" charset="0"/>
        </a:defRPr>
      </a:lvl8pPr>
      <a:lvl9pPr marL="2438339" algn="l" defTabSz="609585" rtl="0" fontAlgn="base">
        <a:spcBef>
          <a:spcPct val="0"/>
        </a:spcBef>
        <a:spcAft>
          <a:spcPct val="0"/>
        </a:spcAft>
        <a:buSzPct val="90000"/>
        <a:defRPr sz="5867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609585" indent="-609585" algn="l" defTabSz="609585" rtl="0" eaLnBrk="0" fontAlgn="base" hangingPunct="0">
        <a:spcBef>
          <a:spcPct val="20000"/>
        </a:spcBef>
        <a:spcAft>
          <a:spcPct val="0"/>
        </a:spcAft>
        <a:buSzPct val="90000"/>
        <a:buBlip>
          <a:blip r:embed="rId22"/>
        </a:buBlip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1219170" indent="-609585" algn="l" defTabSz="609585" rtl="0" eaLnBrk="0" fontAlgn="base" hangingPunct="0">
        <a:spcBef>
          <a:spcPct val="20000"/>
        </a:spcBef>
        <a:spcAft>
          <a:spcPct val="0"/>
        </a:spcAft>
        <a:buSzPct val="90000"/>
        <a:buBlip>
          <a:blip r:embed="rId22"/>
        </a:buBlip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676358" indent="-457189" algn="l" defTabSz="609585" rtl="0" eaLnBrk="0" fontAlgn="base" hangingPunct="0">
        <a:spcBef>
          <a:spcPct val="20000"/>
        </a:spcBef>
        <a:spcAft>
          <a:spcPct val="0"/>
        </a:spcAft>
        <a:buSzPct val="90000"/>
        <a:buBlip>
          <a:blip r:embed="rId22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285943" indent="-457189" algn="l" defTabSz="609585" rtl="0" eaLnBrk="0" fontAlgn="base" hangingPunct="0">
        <a:spcBef>
          <a:spcPct val="20000"/>
        </a:spcBef>
        <a:spcAft>
          <a:spcPct val="0"/>
        </a:spcAft>
        <a:buSzPct val="90000"/>
        <a:buBlip>
          <a:blip r:embed="rId22"/>
        </a:buBlip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895528" indent="-457189" algn="l" defTabSz="609585" rtl="0" eaLnBrk="0" fontAlgn="base" hangingPunct="0">
        <a:spcBef>
          <a:spcPct val="20000"/>
        </a:spcBef>
        <a:spcAft>
          <a:spcPct val="0"/>
        </a:spcAft>
        <a:buSzPct val="90000"/>
        <a:buBlip>
          <a:blip r:embed="rId22"/>
        </a:buBlip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8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ctrTitle"/>
          </p:nvPr>
        </p:nvSpPr>
        <p:spPr bwMode="auto">
          <a:xfrm>
            <a:off x="4161367" y="3397801"/>
            <a:ext cx="7886700" cy="6894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Ctr="0" compatLnSpc="1">
            <a:prstTxWarp prst="textNoShape">
              <a:avLst/>
            </a:prstTxWarp>
          </a:bodyPr>
          <a:lstStyle/>
          <a:p>
            <a:pPr fontAlgn="base">
              <a:spcAft>
                <a:spcPct val="0"/>
              </a:spcAft>
            </a:pPr>
            <a:r>
              <a:rPr lang="en-GB" altLang="en-US" dirty="0" smtClean="0"/>
              <a:t>ECA</a:t>
            </a:r>
            <a:r>
              <a:rPr lang="cs-CZ" altLang="en-US" dirty="0" smtClean="0"/>
              <a:t> – Endpoint Context Agent</a:t>
            </a:r>
            <a:endParaRPr lang="en-GB" altLang="en-US" dirty="0" smtClean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4DF23EF-FACB-D94D-835B-7DE2B1D001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82533" y="4343401"/>
            <a:ext cx="7899400" cy="675217"/>
          </a:xfrm>
        </p:spPr>
        <p:txBody>
          <a:bodyPr/>
          <a:lstStyle/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242685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D15805-AC99-E947-99DA-38386C2FE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551" y="243418"/>
            <a:ext cx="11277600" cy="44238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Quick overview of </a:t>
            </a:r>
            <a:r>
              <a:rPr lang="en-GB" dirty="0" err="1"/>
              <a:t>eCA</a:t>
            </a:r>
            <a:endParaRPr lang="en-GB" dirty="0"/>
          </a:p>
        </p:txBody>
      </p:sp>
      <p:sp>
        <p:nvSpPr>
          <p:cNvPr id="23554" name="Text Placeholder 2"/>
          <p:cNvSpPr>
            <a:spLocks noGrp="1"/>
          </p:cNvSpPr>
          <p:nvPr>
            <p:ph type="body" sz="quarter" idx="12"/>
          </p:nvPr>
        </p:nvSpPr>
        <p:spPr bwMode="auto">
          <a:xfrm>
            <a:off x="381001" y="821267"/>
            <a:ext cx="11360151" cy="516255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 dirty="0"/>
              <a:t>ECA collects the endpoint metadata and sends it to NGFWs</a:t>
            </a:r>
          </a:p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 dirty="0"/>
              <a:t>NGFW Provides access control and/or/logging based on:</a:t>
            </a:r>
          </a:p>
          <a:p>
            <a:pPr marL="622284" lvl="2" indent="-239178" defTabSz="383108" eaLnBrk="1" hangingPunct="1">
              <a:tabLst>
                <a:tab pos="478355" algn="l"/>
              </a:tabLst>
            </a:pPr>
            <a:r>
              <a:rPr lang="en-GB" altLang="en-US" dirty="0" smtClean="0"/>
              <a:t>Logged-in user</a:t>
            </a:r>
          </a:p>
          <a:p>
            <a:pPr marL="622284" lvl="2" indent="-239178" defTabSz="383108" eaLnBrk="1" hangingPunct="1">
              <a:tabLst>
                <a:tab pos="478355" algn="l"/>
              </a:tabLst>
            </a:pPr>
            <a:r>
              <a:rPr lang="en-GB" altLang="en-US" dirty="0" smtClean="0"/>
              <a:t>Executable responsible for the flow</a:t>
            </a:r>
          </a:p>
          <a:p>
            <a:pPr marL="622284" lvl="2" indent="-239178" defTabSz="383108" eaLnBrk="1" hangingPunct="1">
              <a:tabLst>
                <a:tab pos="478355" algn="l"/>
              </a:tabLst>
            </a:pPr>
            <a:r>
              <a:rPr lang="en-GB" altLang="en-US" dirty="0" smtClean="0"/>
              <a:t>Platform attributes</a:t>
            </a:r>
          </a:p>
          <a:p>
            <a:pPr marL="622284" lvl="2" indent="-239178" defTabSz="383108" eaLnBrk="1" hangingPunct="1">
              <a:tabLst>
                <a:tab pos="478355" algn="l"/>
              </a:tabLst>
            </a:pPr>
            <a:r>
              <a:rPr lang="en-GB" altLang="en-US" dirty="0" smtClean="0"/>
              <a:t>Presence of ECA (i.e. not BYOD)</a:t>
            </a:r>
          </a:p>
        </p:txBody>
      </p:sp>
      <p:cxnSp>
        <p:nvCxnSpPr>
          <p:cNvPr id="23555" name="Straight Arrow Connector 3"/>
          <p:cNvCxnSpPr>
            <a:cxnSpLocks noChangeShapeType="1"/>
            <a:stCxn id="11" idx="3"/>
          </p:cNvCxnSpPr>
          <p:nvPr/>
        </p:nvCxnSpPr>
        <p:spPr bwMode="auto">
          <a:xfrm flipV="1">
            <a:off x="3240618" y="4074584"/>
            <a:ext cx="5681133" cy="0"/>
          </a:xfrm>
          <a:prstGeom prst="straightConnector1">
            <a:avLst/>
          </a:prstGeom>
          <a:noFill/>
          <a:ln w="25400">
            <a:solidFill>
              <a:srgbClr val="595959"/>
            </a:solidFill>
            <a:round/>
            <a:headEnd type="none"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3556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934" y="3287184"/>
            <a:ext cx="1572684" cy="1572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57" name="Group 5"/>
          <p:cNvGrpSpPr>
            <a:grpSpLocks noChangeAspect="1"/>
          </p:cNvGrpSpPr>
          <p:nvPr/>
        </p:nvGrpSpPr>
        <p:grpSpPr bwMode="auto">
          <a:xfrm>
            <a:off x="4716832" y="3062817"/>
            <a:ext cx="2891688" cy="2955982"/>
            <a:chOff x="3190965" y="3067050"/>
            <a:chExt cx="1837606" cy="1878814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83099F93-1A8C-CF4C-8A66-D10598A57670}"/>
                </a:ext>
              </a:extLst>
            </p:cNvPr>
            <p:cNvSpPr txBox="1"/>
            <p:nvPr/>
          </p:nvSpPr>
          <p:spPr>
            <a:xfrm>
              <a:off x="3190965" y="4626307"/>
              <a:ext cx="1837606" cy="31955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67" b="1" dirty="0">
                  <a:solidFill>
                    <a:srgbClr val="000000"/>
                  </a:solidFill>
                </a:rPr>
                <a:t>Metadata</a:t>
              </a:r>
            </a:p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200" dirty="0">
                  <a:solidFill>
                    <a:srgbClr val="000000">
                      <a:lumMod val="85000"/>
                      <a:lumOff val="15000"/>
                    </a:srgbClr>
                  </a:solidFill>
                </a:rPr>
                <a:t>Gathered via the operating system APIs</a:t>
              </a:r>
              <a:endParaRPr lang="en-US" sz="1200" b="1" dirty="0">
                <a:solidFill>
                  <a:srgbClr val="000000">
                    <a:lumMod val="85000"/>
                    <a:lumOff val="15000"/>
                  </a:srgbClr>
                </a:solidFill>
              </a:endParaRPr>
            </a:p>
          </p:txBody>
        </p:sp>
        <p:grpSp>
          <p:nvGrpSpPr>
            <p:cNvPr id="23562" name="Group 7"/>
            <p:cNvGrpSpPr>
              <a:grpSpLocks/>
            </p:cNvGrpSpPr>
            <p:nvPr/>
          </p:nvGrpSpPr>
          <p:grpSpPr bwMode="auto">
            <a:xfrm>
              <a:off x="3733800" y="3067050"/>
              <a:ext cx="762000" cy="1520924"/>
              <a:chOff x="3733800" y="3067050"/>
              <a:chExt cx="762000" cy="1520924"/>
            </a:xfrm>
          </p:grpSpPr>
          <p:sp>
            <p:nvSpPr>
              <p:cNvPr id="9" name="Document 16">
                <a:extLst>
                  <a:ext uri="{FF2B5EF4-FFF2-40B4-BE49-F238E27FC236}">
                    <a16:creationId xmlns:a16="http://schemas.microsoft.com/office/drawing/2014/main" xmlns="" id="{E3E75DE2-6410-1C42-9684-9D5062D1A50B}"/>
                  </a:ext>
                </a:extLst>
              </p:cNvPr>
              <p:cNvSpPr/>
              <p:nvPr/>
            </p:nvSpPr>
            <p:spPr>
              <a:xfrm>
                <a:off x="3733814" y="3067050"/>
                <a:ext cx="761325" cy="1521588"/>
              </a:xfrm>
              <a:prstGeom prst="flowChartDocument">
                <a:avLst/>
              </a:prstGeom>
              <a:solidFill>
                <a:srgbClr val="43B02A"/>
              </a:solidFill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0958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133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xmlns="" id="{7E22FAB7-9D9F-B443-8DD0-4EBC1B7360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10484" y="3143734"/>
                <a:ext cx="607984" cy="228709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3FAF26"/>
                </a:solidFill>
                <a:miter lim="800000"/>
                <a:headEnd/>
                <a:tailEnd/>
              </a:ln>
              <a:effectLst>
                <a:outerShdw blurRad="40000"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lIns="0" tIns="0" rIns="0" bIns="0" anchor="ctr"/>
              <a:lstStyle/>
              <a:p>
                <a:pPr algn="ctr" defTabSz="60958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200" dirty="0">
                    <a:solidFill>
                      <a:srgbClr val="53565A"/>
                    </a:solidFill>
                    <a:latin typeface="Calibri Light" panose="020F0302020204030204" pitchFamily="34" charset="0"/>
                  </a:rPr>
                  <a:t>Network Attributes</a:t>
                </a:r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xmlns="" id="{1D709E2B-3931-4A4C-B29F-6E3FE24D66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10484" y="3447783"/>
                <a:ext cx="607984" cy="228709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3FAF26"/>
                </a:solidFill>
                <a:miter lim="800000"/>
                <a:headEnd/>
                <a:tailEnd/>
              </a:ln>
              <a:effectLst>
                <a:outerShdw blurRad="40000"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lIns="0" tIns="0" rIns="0" bIns="0" anchor="ctr"/>
              <a:lstStyle/>
              <a:p>
                <a:pPr algn="ctr" defTabSz="60958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200" dirty="0">
                    <a:solidFill>
                      <a:srgbClr val="53565A"/>
                    </a:solidFill>
                    <a:latin typeface="Calibri Light" panose="020F0302020204030204" pitchFamily="34" charset="0"/>
                  </a:rPr>
                  <a:t>Application</a:t>
                </a:r>
              </a:p>
              <a:p>
                <a:pPr algn="ctr" defTabSz="60958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200" dirty="0">
                    <a:solidFill>
                      <a:srgbClr val="53565A"/>
                    </a:solidFill>
                    <a:latin typeface="Calibri Light" panose="020F0302020204030204" pitchFamily="34" charset="0"/>
                  </a:rPr>
                  <a:t>Attributes</a:t>
                </a:r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xmlns="" id="{9CB1DE7A-430E-7442-986E-1732AB8FC3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10484" y="3753177"/>
                <a:ext cx="607984" cy="228709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3FAF26"/>
                </a:solidFill>
                <a:miter lim="800000"/>
                <a:headEnd/>
                <a:tailEnd/>
              </a:ln>
              <a:effectLst>
                <a:outerShdw blurRad="40000"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lIns="0" tIns="0" rIns="0" bIns="0" anchor="ctr"/>
              <a:lstStyle/>
              <a:p>
                <a:pPr algn="ctr" defTabSz="60958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200" dirty="0">
                    <a:solidFill>
                      <a:srgbClr val="53565A"/>
                    </a:solidFill>
                    <a:latin typeface="Calibri Light" panose="020F0302020204030204" pitchFamily="34" charset="0"/>
                  </a:rPr>
                  <a:t>User</a:t>
                </a:r>
              </a:p>
              <a:p>
                <a:pPr algn="ctr" defTabSz="60958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200" dirty="0">
                    <a:solidFill>
                      <a:srgbClr val="53565A"/>
                    </a:solidFill>
                    <a:latin typeface="Calibri Light" panose="020F0302020204030204" pitchFamily="34" charset="0"/>
                  </a:rPr>
                  <a:t>Attributes</a:t>
                </a: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xmlns="" id="{B1CA2D49-0FED-5645-8CFD-FF7618772E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05104" y="4055880"/>
                <a:ext cx="609328" cy="228709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3FAF26"/>
                </a:solidFill>
                <a:miter lim="800000"/>
                <a:headEnd/>
                <a:tailEnd/>
              </a:ln>
              <a:effectLst>
                <a:outerShdw blurRad="40000"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lIns="0" tIns="0" rIns="0" bIns="0" anchor="ctr"/>
              <a:lstStyle/>
              <a:p>
                <a:pPr algn="ctr" defTabSz="60958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200" dirty="0">
                    <a:solidFill>
                      <a:srgbClr val="53565A"/>
                    </a:solidFill>
                    <a:latin typeface="Calibri Light" panose="020F0302020204030204" pitchFamily="34" charset="0"/>
                  </a:rPr>
                  <a:t>Platform</a:t>
                </a:r>
              </a:p>
              <a:p>
                <a:pPr algn="ctr" defTabSz="60958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200" dirty="0">
                    <a:solidFill>
                      <a:srgbClr val="53565A"/>
                    </a:solidFill>
                    <a:latin typeface="Calibri Light" panose="020F0302020204030204" pitchFamily="34" charset="0"/>
                  </a:rPr>
                  <a:t>Attributes</a:t>
                </a:r>
              </a:p>
            </p:txBody>
          </p:sp>
        </p:grp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AA4CA31-C7AA-9840-ACE1-CE0749404508}"/>
              </a:ext>
            </a:extLst>
          </p:cNvPr>
          <p:cNvSpPr txBox="1"/>
          <p:nvPr/>
        </p:nvSpPr>
        <p:spPr>
          <a:xfrm>
            <a:off x="8026400" y="4694767"/>
            <a:ext cx="3251200" cy="10567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67" b="1" dirty="0">
                <a:solidFill>
                  <a:srgbClr val="43B02A"/>
                </a:solidFill>
              </a:rPr>
              <a:t>Endpoint Context Agent Listener</a:t>
            </a:r>
          </a:p>
          <a:p>
            <a:pPr marL="228594" indent="-228594" defTabSz="609585" eaLnBrk="0" fontAlgn="base" hangingPunct="0">
              <a:spcBef>
                <a:spcPct val="0"/>
              </a:spcBef>
              <a:spcAft>
                <a:spcPct val="0"/>
              </a:spcAft>
              <a:buClr>
                <a:srgbClr val="43B02A"/>
              </a:buClr>
              <a:buFont typeface="Wingdings" panose="05000000000000000000" pitchFamily="2" charset="2"/>
              <a:buChar char="§"/>
              <a:defRPr/>
            </a:pPr>
            <a:r>
              <a:rPr lang="en-US" sz="1200" dirty="0">
                <a:solidFill>
                  <a:srgbClr val="000000">
                    <a:lumMod val="85000"/>
                    <a:lumOff val="15000"/>
                  </a:srgbClr>
                </a:solidFill>
              </a:rPr>
              <a:t>NGFW receives ECA metadata on TCP port 9111 in TLS socket (configurable)</a:t>
            </a:r>
          </a:p>
          <a:p>
            <a:pPr marL="228594" indent="-228594" defTabSz="609585" eaLnBrk="0" fontAlgn="base" hangingPunct="0">
              <a:spcBef>
                <a:spcPct val="0"/>
              </a:spcBef>
              <a:spcAft>
                <a:spcPct val="0"/>
              </a:spcAft>
              <a:buClr>
                <a:srgbClr val="43B02A"/>
              </a:buClr>
              <a:buFont typeface="Wingdings" panose="05000000000000000000" pitchFamily="2" charset="2"/>
              <a:buChar char="§"/>
              <a:defRPr/>
            </a:pPr>
            <a:r>
              <a:rPr lang="fi-FI" sz="1200" dirty="0">
                <a:solidFill>
                  <a:srgbClr val="000000">
                    <a:lumMod val="85000"/>
                    <a:lumOff val="15000"/>
                  </a:srgbClr>
                </a:solidFill>
              </a:rPr>
              <a:t>Enforce ECA access policy</a:t>
            </a:r>
          </a:p>
          <a:p>
            <a:pPr marL="228594" indent="-228594" defTabSz="609585" eaLnBrk="0" fontAlgn="base" hangingPunct="0">
              <a:spcBef>
                <a:spcPct val="0"/>
              </a:spcBef>
              <a:spcAft>
                <a:spcPct val="0"/>
              </a:spcAft>
              <a:buClr>
                <a:srgbClr val="43B02A"/>
              </a:buClr>
              <a:buFont typeface="Wingdings" panose="05000000000000000000" pitchFamily="2" charset="2"/>
              <a:buChar char="§"/>
              <a:defRPr/>
            </a:pPr>
            <a:r>
              <a:rPr lang="fi-FI" sz="1200" dirty="0">
                <a:solidFill>
                  <a:srgbClr val="000000">
                    <a:lumMod val="85000"/>
                    <a:lumOff val="15000"/>
                  </a:srgbClr>
                </a:solidFill>
              </a:rPr>
              <a:t>Log ECA information</a:t>
            </a:r>
            <a:endParaRPr lang="en-US" sz="1200" dirty="0">
              <a:solidFill>
                <a:srgbClr val="000000">
                  <a:lumMod val="85000"/>
                  <a:lumOff val="15000"/>
                </a:srgb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75FEAFBB-77EC-6C4A-A515-605DEA373D05}"/>
              </a:ext>
            </a:extLst>
          </p:cNvPr>
          <p:cNvSpPr txBox="1"/>
          <p:nvPr/>
        </p:nvSpPr>
        <p:spPr>
          <a:xfrm>
            <a:off x="948267" y="4635500"/>
            <a:ext cx="3702051" cy="10567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67" b="1" dirty="0">
                <a:solidFill>
                  <a:srgbClr val="43B02A"/>
                </a:solidFill>
              </a:rPr>
              <a:t>Endpoint Context Agent Client</a:t>
            </a:r>
          </a:p>
          <a:p>
            <a:pPr marL="228594" indent="-228594" defTabSz="609585" eaLnBrk="0" fontAlgn="base" hangingPunct="0">
              <a:spcBef>
                <a:spcPct val="0"/>
              </a:spcBef>
              <a:spcAft>
                <a:spcPct val="0"/>
              </a:spcAft>
              <a:buClr>
                <a:srgbClr val="43B02A"/>
              </a:buClr>
              <a:buFont typeface="Wingdings" panose="05000000000000000000" pitchFamily="2" charset="2"/>
              <a:buChar char="§"/>
              <a:defRPr/>
            </a:pPr>
            <a:r>
              <a:rPr lang="en-US" sz="1200" dirty="0">
                <a:solidFill>
                  <a:srgbClr val="000000">
                    <a:lumMod val="85000"/>
                    <a:lumOff val="15000"/>
                  </a:srgbClr>
                </a:solidFill>
              </a:rPr>
              <a:t>Collects and sends the endpoint metadata to Forcepoint NGFW</a:t>
            </a:r>
          </a:p>
          <a:p>
            <a:pPr marL="228594" indent="-228594" defTabSz="609585" eaLnBrk="0" fontAlgn="base" hangingPunct="0">
              <a:spcBef>
                <a:spcPct val="0"/>
              </a:spcBef>
              <a:spcAft>
                <a:spcPct val="0"/>
              </a:spcAft>
              <a:buClr>
                <a:srgbClr val="43B02A"/>
              </a:buClr>
              <a:buFont typeface="Wingdings" panose="05000000000000000000" pitchFamily="2" charset="2"/>
              <a:buChar char="§"/>
              <a:defRPr/>
            </a:pPr>
            <a:r>
              <a:rPr lang="fi-FI" sz="1200" dirty="0">
                <a:solidFill>
                  <a:srgbClr val="000000">
                    <a:lumMod val="85000"/>
                    <a:lumOff val="15000"/>
                  </a:srgbClr>
                </a:solidFill>
              </a:rPr>
              <a:t>Hold TCP connections until permitted</a:t>
            </a:r>
          </a:p>
          <a:p>
            <a:pPr marL="228594" indent="-228594" defTabSz="609585" eaLnBrk="0" fontAlgn="base" hangingPunct="0">
              <a:spcBef>
                <a:spcPct val="0"/>
              </a:spcBef>
              <a:spcAft>
                <a:spcPct val="0"/>
              </a:spcAft>
              <a:buClr>
                <a:srgbClr val="43B02A"/>
              </a:buClr>
              <a:buFont typeface="Wingdings" panose="05000000000000000000" pitchFamily="2" charset="2"/>
              <a:buChar char="§"/>
              <a:defRPr/>
            </a:pPr>
            <a:r>
              <a:rPr lang="en-US" sz="1200" dirty="0">
                <a:solidFill>
                  <a:srgbClr val="000000">
                    <a:lumMod val="85000"/>
                    <a:lumOff val="15000"/>
                  </a:srgbClr>
                </a:solidFill>
                <a:cs typeface="Arial" panose="020B0604020202020204" pitchFamily="34" charset="0"/>
              </a:rPr>
              <a:t>Able to send Metadata to 1-8 NGFWs</a:t>
            </a:r>
          </a:p>
        </p:txBody>
      </p:sp>
      <p:pic>
        <p:nvPicPr>
          <p:cNvPr id="22" name="Picture 9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2400" y="3627967"/>
            <a:ext cx="1365251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7982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A2E73D-582D-C044-8F48-E90F2678F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551" y="243418"/>
            <a:ext cx="11277600" cy="44238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Quick overview of what ECA is</a:t>
            </a:r>
          </a:p>
        </p:txBody>
      </p:sp>
      <p:sp>
        <p:nvSpPr>
          <p:cNvPr id="24578" name="Text Placeholder 2"/>
          <p:cNvSpPr>
            <a:spLocks noGrp="1"/>
          </p:cNvSpPr>
          <p:nvPr>
            <p:ph type="body" sz="quarter" idx="12"/>
          </p:nvPr>
        </p:nvSpPr>
        <p:spPr bwMode="auto">
          <a:xfrm>
            <a:off x="381000" y="821267"/>
            <a:ext cx="6968067" cy="516255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/>
              <a:t>Replacement for McAfee EIA</a:t>
            </a:r>
          </a:p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/>
              <a:t>Agent for extra metadata for logging/reporting/access control and other policy features</a:t>
            </a:r>
          </a:p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/>
              <a:t>Unique competitive advantage</a:t>
            </a:r>
          </a:p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/>
              <a:t>Feature that is bundled with NGFW without extra cost</a:t>
            </a:r>
          </a:p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/>
              <a:t>Supports Windows 7, 8, 10, 2012, 2016</a:t>
            </a:r>
          </a:p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/>
              <a:t>Uses secure TLS to transmit (potentially sensitive) metadata to NGFW</a:t>
            </a:r>
          </a:p>
          <a:p>
            <a:pPr marL="622284" lvl="2" indent="-239178" defTabSz="383108" eaLnBrk="1" hangingPunct="1">
              <a:tabLst>
                <a:tab pos="478355" algn="l"/>
              </a:tabLst>
            </a:pPr>
            <a:r>
              <a:rPr lang="en-GB" altLang="en-US" smtClean="0"/>
              <a:t>NGFW authenticates ECA using custom certificate</a:t>
            </a:r>
          </a:p>
          <a:p>
            <a:pPr marL="622284" lvl="2" indent="-239178" defTabSz="383108" eaLnBrk="1" hangingPunct="1">
              <a:tabLst>
                <a:tab pos="478355" algn="l"/>
              </a:tabLst>
            </a:pPr>
            <a:r>
              <a:rPr lang="en-GB" altLang="en-US" smtClean="0"/>
              <a:t>ECA authenticates NGFW using built-in StoneGate certificate</a:t>
            </a:r>
          </a:p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/>
              <a:t>ECA holds communication to ensure that NGFW processed metadata before getting actual traffic</a:t>
            </a:r>
          </a:p>
        </p:txBody>
      </p:sp>
    </p:spTree>
    <p:extLst>
      <p:ext uri="{BB962C8B-B14F-4D97-AF65-F5344CB8AC3E}">
        <p14:creationId xmlns:p14="http://schemas.microsoft.com/office/powerpoint/2010/main" val="132652717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Placeholder 1"/>
          <p:cNvSpPr>
            <a:spLocks noGrp="1"/>
          </p:cNvSpPr>
          <p:nvPr>
            <p:ph type="body" sz="quarter" idx="10"/>
          </p:nvPr>
        </p:nvSpPr>
        <p:spPr bwMode="auto">
          <a:xfrm>
            <a:off x="3740151" y="463551"/>
            <a:ext cx="8060267" cy="169121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Executable binary name from the signed executable file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SHA256 and MD5 checksums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Product name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Version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Fingerprint of the signer certificate or public key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Signature check result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Signer name</a:t>
            </a:r>
          </a:p>
        </p:txBody>
      </p:sp>
      <p:sp>
        <p:nvSpPr>
          <p:cNvPr id="26626" name="Text Placeholder 2"/>
          <p:cNvSpPr>
            <a:spLocks noGrp="1"/>
          </p:cNvSpPr>
          <p:nvPr>
            <p:ph type="body" sz="quarter" idx="15"/>
          </p:nvPr>
        </p:nvSpPr>
        <p:spPr bwMode="auto">
          <a:xfrm>
            <a:off x="463551" y="463551"/>
            <a:ext cx="3160183" cy="1691216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dirty="0" smtClean="0"/>
              <a:t>Application attributes</a:t>
            </a:r>
          </a:p>
        </p:txBody>
      </p:sp>
      <p:sp>
        <p:nvSpPr>
          <p:cNvPr id="26627" name="Text Placeholder 3"/>
          <p:cNvSpPr>
            <a:spLocks noGrp="1"/>
          </p:cNvSpPr>
          <p:nvPr>
            <p:ph type="body" sz="quarter" idx="16"/>
          </p:nvPr>
        </p:nvSpPr>
        <p:spPr bwMode="auto">
          <a:xfrm>
            <a:off x="3740151" y="2230967"/>
            <a:ext cx="8060267" cy="21717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Local antivirus status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BIOS serial number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Endpoint load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Full computer name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Listening sockets, interfaces </a:t>
            </a:r>
            <a:r>
              <a:rPr lang="en-GB" altLang="en-US" dirty="0" err="1" smtClean="0"/>
              <a:t>andports</a:t>
            </a:r>
            <a:endParaRPr lang="en-GB" altLang="en-US" dirty="0" smtClean="0"/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Local firewall status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OS updates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OS version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User login/logout event</a:t>
            </a:r>
          </a:p>
        </p:txBody>
      </p:sp>
      <p:sp>
        <p:nvSpPr>
          <p:cNvPr id="26628" name="Text Placeholder 4"/>
          <p:cNvSpPr>
            <a:spLocks noGrp="1"/>
          </p:cNvSpPr>
          <p:nvPr>
            <p:ph type="body" sz="quarter" idx="17"/>
          </p:nvPr>
        </p:nvSpPr>
        <p:spPr bwMode="auto">
          <a:xfrm>
            <a:off x="463551" y="2230967"/>
            <a:ext cx="3160183" cy="21717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dirty="0" smtClean="0"/>
              <a:t>Platform attributes</a:t>
            </a:r>
          </a:p>
        </p:txBody>
      </p:sp>
      <p:sp>
        <p:nvSpPr>
          <p:cNvPr id="26629" name="Text Placeholder 5"/>
          <p:cNvSpPr>
            <a:spLocks noGrp="1"/>
          </p:cNvSpPr>
          <p:nvPr>
            <p:ph type="body" sz="quarter" idx="18"/>
          </p:nvPr>
        </p:nvSpPr>
        <p:spPr bwMode="auto">
          <a:xfrm>
            <a:off x="3740151" y="4478867"/>
            <a:ext cx="8060267" cy="1024467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Username (</a:t>
            </a:r>
            <a:r>
              <a:rPr lang="en-GB" altLang="en-US" dirty="0" err="1" smtClean="0"/>
              <a:t>username@domain</a:t>
            </a:r>
            <a:r>
              <a:rPr lang="en-GB" altLang="en-US" dirty="0" smtClean="0"/>
              <a:t>)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User group information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User ID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User type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451D4F01-0FBF-A74A-8C1E-85D726EB094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63551" y="4478867"/>
            <a:ext cx="3160183" cy="102446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/>
              <a:t>User attributes</a:t>
            </a:r>
          </a:p>
        </p:txBody>
      </p:sp>
    </p:spTree>
    <p:extLst>
      <p:ext uri="{BB962C8B-B14F-4D97-AF65-F5344CB8AC3E}">
        <p14:creationId xmlns:p14="http://schemas.microsoft.com/office/powerpoint/2010/main" val="22605288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62DF5B6-062F-8F49-A787-CFCF639E4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551" y="243418"/>
            <a:ext cx="11277600" cy="44238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Major ECA customer use cases</a:t>
            </a:r>
          </a:p>
        </p:txBody>
      </p:sp>
      <p:sp>
        <p:nvSpPr>
          <p:cNvPr id="27650" name="Text Placeholder 2"/>
          <p:cNvSpPr>
            <a:spLocks noGrp="1"/>
          </p:cNvSpPr>
          <p:nvPr>
            <p:ph type="body" sz="quarter" idx="12"/>
          </p:nvPr>
        </p:nvSpPr>
        <p:spPr bwMode="auto">
          <a:xfrm>
            <a:off x="381001" y="821267"/>
            <a:ext cx="11360151" cy="516255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/>
              <a:t>Reliable user identification</a:t>
            </a:r>
          </a:p>
          <a:p>
            <a:pPr marL="622284" lvl="2" indent="-239178" defTabSz="383108" eaLnBrk="1" hangingPunct="1">
              <a:tabLst>
                <a:tab pos="478355" algn="l"/>
              </a:tabLst>
            </a:pPr>
            <a:r>
              <a:rPr lang="en-GB" altLang="en-US" smtClean="0"/>
              <a:t>Especially in thin client environment</a:t>
            </a:r>
          </a:p>
          <a:p>
            <a:pPr marL="622284" lvl="2" indent="-239178" defTabSz="383108" eaLnBrk="1" hangingPunct="1">
              <a:tabLst>
                <a:tab pos="478355" algn="l"/>
              </a:tabLst>
            </a:pPr>
            <a:r>
              <a:rPr lang="en-GB" altLang="en-US" smtClean="0"/>
              <a:t>Many customers given up on their existing NGFW user identification</a:t>
            </a:r>
            <a:r>
              <a:rPr lang="mr-IN" altLang="en-US" smtClean="0"/>
              <a:t>…</a:t>
            </a:r>
            <a:r>
              <a:rPr lang="en-GB" altLang="en-US" smtClean="0"/>
              <a:t> we can make a difference</a:t>
            </a:r>
          </a:p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/>
              <a:t>Firewall policy based on endpoint application</a:t>
            </a:r>
          </a:p>
          <a:p>
            <a:pPr marL="622284" lvl="2" indent="-239178" defTabSz="383108" eaLnBrk="1" hangingPunct="1">
              <a:tabLst>
                <a:tab pos="478355" algn="l"/>
              </a:tabLst>
            </a:pPr>
            <a:r>
              <a:rPr lang="en-GB" altLang="en-US" smtClean="0"/>
              <a:t>For example, block outdated web browsers</a:t>
            </a:r>
          </a:p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/>
              <a:t>Firewall policy based on endpoint properties</a:t>
            </a:r>
          </a:p>
          <a:p>
            <a:pPr marL="622284" lvl="2" indent="-239178" defTabSz="383108" eaLnBrk="1" hangingPunct="1">
              <a:tabLst>
                <a:tab pos="478355" algn="l"/>
              </a:tabLst>
            </a:pPr>
            <a:r>
              <a:rPr lang="en-GB" altLang="en-US" smtClean="0"/>
              <a:t>No recent windows updates = No internet access</a:t>
            </a:r>
          </a:p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/>
              <a:t>BYOD segregation</a:t>
            </a:r>
          </a:p>
          <a:p>
            <a:pPr marL="622284" lvl="2" indent="-239178" defTabSz="383108" eaLnBrk="1" hangingPunct="1">
              <a:tabLst>
                <a:tab pos="478355" algn="l"/>
              </a:tabLst>
            </a:pPr>
            <a:r>
              <a:rPr lang="en-GB" altLang="en-US" smtClean="0"/>
              <a:t>Separate policy for BYOD even if they are on the same subnet</a:t>
            </a:r>
          </a:p>
          <a:p>
            <a:pPr marL="334425" lvl="1" indent="-239178" defTabSz="383108" eaLnBrk="1" hangingPunct="1">
              <a:tabLst>
                <a:tab pos="478355" algn="l"/>
              </a:tabLst>
            </a:pPr>
            <a:r>
              <a:rPr lang="en-GB" altLang="en-US" sz="1867"/>
              <a:t>TLS decryption bypass for thick clients</a:t>
            </a:r>
          </a:p>
          <a:p>
            <a:pPr marL="622284" lvl="2" indent="-239178" defTabSz="383108" eaLnBrk="1" hangingPunct="1">
              <a:tabLst>
                <a:tab pos="478355" algn="l"/>
              </a:tabLst>
            </a:pPr>
            <a:r>
              <a:rPr lang="en-GB" altLang="en-US" smtClean="0"/>
              <a:t>Decryption bypass without whitelisting whole domain/service</a:t>
            </a:r>
          </a:p>
        </p:txBody>
      </p:sp>
    </p:spTree>
    <p:extLst>
      <p:ext uri="{BB962C8B-B14F-4D97-AF65-F5344CB8AC3E}">
        <p14:creationId xmlns:p14="http://schemas.microsoft.com/office/powerpoint/2010/main" val="11180234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FP Generic Slides White">
  <a:themeElements>
    <a:clrScheme name="Forcepoint 2017">
      <a:dk1>
        <a:srgbClr val="000000"/>
      </a:dk1>
      <a:lt1>
        <a:srgbClr val="FFFFFF"/>
      </a:lt1>
      <a:dk2>
        <a:srgbClr val="4D4D4D"/>
      </a:dk2>
      <a:lt2>
        <a:srgbClr val="CCCCCC"/>
      </a:lt2>
      <a:accent1>
        <a:srgbClr val="43B02A"/>
      </a:accent1>
      <a:accent2>
        <a:srgbClr val="89C23F"/>
      </a:accent2>
      <a:accent3>
        <a:srgbClr val="F0E836"/>
      </a:accent3>
      <a:accent4>
        <a:srgbClr val="2F5370"/>
      </a:accent4>
      <a:accent5>
        <a:srgbClr val="3C4149"/>
      </a:accent5>
      <a:accent6>
        <a:srgbClr val="666465"/>
      </a:accent6>
      <a:hlink>
        <a:srgbClr val="2F5370"/>
      </a:hlink>
      <a:folHlink>
        <a:srgbClr val="3C4149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600" dirty="0" err="1" smtClean="0">
            <a:solidFill>
              <a:schemeClr val="bg2">
                <a:lumMod val="50000"/>
              </a:schemeClr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1400"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forcepoint-powerpoint-template-7feb2017.potx" id="{DF2991AE-9CBC-4431-96A5-A8DD78EB9B0C}" vid="{65E25DAD-E2FB-496F-8830-24ED3C992C9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350</Words>
  <Application>Microsoft Office PowerPoint</Application>
  <PresentationFormat>Widescreen</PresentationFormat>
  <Paragraphs>75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Mangal</vt:lpstr>
      <vt:lpstr>Webdings</vt:lpstr>
      <vt:lpstr>Wingdings</vt:lpstr>
      <vt:lpstr>1_FP Generic Slides White</vt:lpstr>
      <vt:lpstr>ECA – Endpoint Context Agent</vt:lpstr>
      <vt:lpstr>Quick overview of eCA</vt:lpstr>
      <vt:lpstr>Quick overview of what ECA is</vt:lpstr>
      <vt:lpstr>PowerPoint Presentation</vt:lpstr>
      <vt:lpstr>Major ECA customer use cases</vt:lpstr>
    </vt:vector>
  </TitlesOfParts>
  <Company>Websense,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ECA – Endpoint Context Agent</dc:title>
  <dc:creator>Bajgar, Miroslav</dc:creator>
  <cp:lastModifiedBy>Bajgar, Miroslav</cp:lastModifiedBy>
  <cp:revision>1</cp:revision>
  <dcterms:created xsi:type="dcterms:W3CDTF">2018-03-03T16:56:52Z</dcterms:created>
  <dcterms:modified xsi:type="dcterms:W3CDTF">2018-03-03T16:59:54Z</dcterms:modified>
</cp:coreProperties>
</file>